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94673"/>
  </p:normalViewPr>
  <p:slideViewPr>
    <p:cSldViewPr snapToGrid="0" snapToObjects="1">
      <p:cViewPr>
        <p:scale>
          <a:sx n="103" d="100"/>
          <a:sy n="103" d="100"/>
        </p:scale>
        <p:origin x="71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51D14-931B-AF4B-8C49-5D00455C44AF}" type="doc">
      <dgm:prSet loTypeId="urn:microsoft.com/office/officeart/2008/layout/AlternatingPictureCircle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42D1DF2-99A6-4B40-A8AD-CFADA291D0D3}">
      <dgm:prSet phldrT="[Text]" custT="1"/>
      <dgm:spPr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en-GB" sz="1200" dirty="0">
              <a:latin typeface="Lucida Sans" panose="020B0602030504020204" pitchFamily="34" charset="77"/>
            </a:rPr>
            <a:t>Finches</a:t>
          </a:r>
        </a:p>
        <a:p>
          <a:r>
            <a:rPr lang="en-GB" sz="1000" dirty="0">
              <a:latin typeface="Lucida Sans" panose="020B0602030504020204" pitchFamily="34" charset="77"/>
            </a:rPr>
            <a:t>Chaffinch</a:t>
          </a:r>
        </a:p>
        <a:p>
          <a:r>
            <a:rPr lang="en-GB" sz="1000" dirty="0">
              <a:latin typeface="Lucida Sans" panose="020B0602030504020204" pitchFamily="34" charset="77"/>
            </a:rPr>
            <a:t>Goldfinch</a:t>
          </a:r>
        </a:p>
        <a:p>
          <a:r>
            <a:rPr lang="en-GB" sz="1000" dirty="0">
              <a:latin typeface="Lucida Sans" panose="020B0602030504020204" pitchFamily="34" charset="77"/>
            </a:rPr>
            <a:t>Greenfinch</a:t>
          </a:r>
          <a:endParaRPr lang="en-GB" sz="1400" dirty="0">
            <a:latin typeface="Lucida Sans" panose="020B0602030504020204" pitchFamily="34" charset="77"/>
          </a:endParaRPr>
        </a:p>
      </dgm:t>
    </dgm:pt>
    <dgm:pt modelId="{D6B5B62C-1A5F-9642-9091-A7AA5C4AE729}" type="parTrans" cxnId="{F9C56798-E4B6-D94F-A2AF-2A957562EC59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BB6FE0C9-084D-ED43-94E0-13842318158D}" type="sibTrans" cxnId="{F9C56798-E4B6-D94F-A2AF-2A957562EC59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CF9EC0C7-D689-2445-91F6-3D70844B990A}">
      <dgm:prSet phldrT="[Text]" custT="1"/>
      <dgm:spPr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Corvids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Carrion crow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Jackdaw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Magpie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Rook</a:t>
          </a:r>
          <a:endParaRPr lang="en-GB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Lucida Sans" panose="020B0602030504020204" pitchFamily="34" charset="77"/>
            <a:ea typeface="+mn-ea"/>
            <a:cs typeface="+mn-cs"/>
          </a:endParaRPr>
        </a:p>
      </dgm:t>
    </dgm:pt>
    <dgm:pt modelId="{9849600E-3E7A-7147-AFD6-9DAEAEACB4D2}" type="parTrans" cxnId="{CCE940AD-0B16-6B48-B094-D7154C57EBA1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A8CC64D0-5035-2E4B-A07E-A48B2F9803E1}" type="sibTrans" cxnId="{CCE940AD-0B16-6B48-B094-D7154C57EBA1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7FFA5063-13AC-DB4C-96B8-CF3DC51B6362}">
      <dgm:prSet phldrT="[Text]" custT="1"/>
      <dgm:spPr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Warblers</a:t>
          </a:r>
        </a:p>
        <a:p>
          <a:r>
            <a:rPr lang="en-GB" sz="1000" kern="1200" dirty="0">
              <a:latin typeface="Lucida Sans" panose="020B0602030504020204" pitchFamily="34" charset="77"/>
            </a:rPr>
            <a:t>Blackcap</a:t>
          </a:r>
          <a:endParaRPr lang="en-GB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Lucida Sans" panose="020B0602030504020204" pitchFamily="34" charset="77"/>
            <a:ea typeface="+mn-ea"/>
            <a:cs typeface="+mn-cs"/>
          </a:endParaRPr>
        </a:p>
      </dgm:t>
    </dgm:pt>
    <dgm:pt modelId="{2A899661-3A5B-DD4E-9CE4-678E6EF0EDDF}" type="parTrans" cxnId="{1ACF359B-060B-DA42-9AA9-807F0CF0888E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60DD25FF-7EDD-F74D-9B8A-31E112BEF9DF}" type="sibTrans" cxnId="{1ACF359B-060B-DA42-9AA9-807F0CF0888E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70CFB44C-927F-6F4A-B388-496AF78BFF70}" type="pres">
      <dgm:prSet presAssocID="{28E51D14-931B-AF4B-8C49-5D00455C44AF}" presName="Name0" presStyleCnt="0">
        <dgm:presLayoutVars>
          <dgm:chMax/>
          <dgm:chPref/>
          <dgm:dir/>
        </dgm:presLayoutVars>
      </dgm:prSet>
      <dgm:spPr/>
    </dgm:pt>
    <dgm:pt modelId="{93FA9571-A87E-3B4C-8802-3D125A80357B}" type="pres">
      <dgm:prSet presAssocID="{342D1DF2-99A6-4B40-A8AD-CFADA291D0D3}" presName="composite" presStyleCnt="0"/>
      <dgm:spPr/>
    </dgm:pt>
    <dgm:pt modelId="{DD3CDEA4-F464-1844-9E96-8D3E2580F460}" type="pres">
      <dgm:prSet presAssocID="{342D1DF2-99A6-4B40-A8AD-CFADA291D0D3}" presName="Accent" presStyleLbl="alignNode1" presStyleIdx="0" presStyleCnt="5">
        <dgm:presLayoutVars>
          <dgm:chMax val="0"/>
          <dgm:chPref val="0"/>
        </dgm:presLayoutVars>
      </dgm:prSet>
      <dgm:spPr>
        <a:noFill/>
      </dgm:spPr>
    </dgm:pt>
    <dgm:pt modelId="{D5108653-51D1-7A4E-A4DD-111058A19649}" type="pres">
      <dgm:prSet presAssocID="{342D1DF2-99A6-4B40-A8AD-CFADA291D0D3}" presName="Image" presStyleLbl="bgImgPlace1" presStyleIdx="0" presStyleCnt="3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ECCF3639-0424-974B-8A1E-7DB8A40F9C79}" type="pres">
      <dgm:prSet presAssocID="{342D1DF2-99A6-4B40-A8AD-CFADA291D0D3}" presName="Parent" presStyleLbl="fgAccFollowNode1" presStyleIdx="0" presStyleCnt="3" custScaleX="106527" custScaleY="106529">
        <dgm:presLayoutVars>
          <dgm:chMax val="0"/>
          <dgm:chPref val="0"/>
          <dgm:bulletEnabled val="1"/>
        </dgm:presLayoutVars>
      </dgm:prSet>
      <dgm:spPr>
        <a:xfrm>
          <a:off x="2314857" y="117542"/>
          <a:ext cx="1115997" cy="1116000"/>
        </a:xfrm>
        <a:prstGeom prst="ellipse">
          <a:avLst/>
        </a:prstGeom>
      </dgm:spPr>
    </dgm:pt>
    <dgm:pt modelId="{B55DE95A-8F41-A642-96B5-3860B914D699}" type="pres">
      <dgm:prSet presAssocID="{342D1DF2-99A6-4B40-A8AD-CFADA291D0D3}" presName="Space" presStyleCnt="0">
        <dgm:presLayoutVars>
          <dgm:chMax val="0"/>
          <dgm:chPref val="0"/>
        </dgm:presLayoutVars>
      </dgm:prSet>
      <dgm:spPr/>
    </dgm:pt>
    <dgm:pt modelId="{8681263D-B8C9-0746-89DA-5EB8E2FA36F1}" type="pres">
      <dgm:prSet presAssocID="{BB6FE0C9-084D-ED43-94E0-13842318158D}" presName="ConnectorComposite" presStyleCnt="0"/>
      <dgm:spPr/>
    </dgm:pt>
    <dgm:pt modelId="{C6B98A45-539B-3A4D-BC8C-CAC34C54BCD7}" type="pres">
      <dgm:prSet presAssocID="{BB6FE0C9-084D-ED43-94E0-13842318158D}" presName="TopSpacing" presStyleCnt="0"/>
      <dgm:spPr/>
    </dgm:pt>
    <dgm:pt modelId="{57AFC98C-2C23-B542-B7AF-E1E10048974C}" type="pres">
      <dgm:prSet presAssocID="{BB6FE0C9-084D-ED43-94E0-13842318158D}" presName="Connector" presStyleLbl="alignNode1" presStyleIdx="1" presStyleCnt="5"/>
      <dgm:spPr/>
    </dgm:pt>
    <dgm:pt modelId="{0CDD5F18-668E-254C-A59E-CFF1C14D72BC}" type="pres">
      <dgm:prSet presAssocID="{BB6FE0C9-084D-ED43-94E0-13842318158D}" presName="BottomSpacing" presStyleCnt="0"/>
      <dgm:spPr/>
    </dgm:pt>
    <dgm:pt modelId="{A61A8380-3655-7C46-A67B-368F6B0196E1}" type="pres">
      <dgm:prSet presAssocID="{7FFA5063-13AC-DB4C-96B8-CF3DC51B6362}" presName="composite" presStyleCnt="0"/>
      <dgm:spPr/>
    </dgm:pt>
    <dgm:pt modelId="{B0D75D09-AFB0-2C4E-95C9-FB1D0A025F9F}" type="pres">
      <dgm:prSet presAssocID="{7FFA5063-13AC-DB4C-96B8-CF3DC51B6362}" presName="Accent" presStyleLbl="alignNode1" presStyleIdx="2" presStyleCnt="5">
        <dgm:presLayoutVars>
          <dgm:chMax val="0"/>
          <dgm:chPref val="0"/>
        </dgm:presLayoutVars>
      </dgm:prSet>
      <dgm:spPr>
        <a:noFill/>
      </dgm:spPr>
    </dgm:pt>
    <dgm:pt modelId="{D6513145-1DF9-A449-8274-707A187BF928}" type="pres">
      <dgm:prSet presAssocID="{7FFA5063-13AC-DB4C-96B8-CF3DC51B6362}" presName="Image" presStyleLbl="bgImgPlace1" presStyleIdx="1" presStyleCnt="3" custLinFactNeighborX="-13095" custLinFactNeighborY="1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2"/>
          <a:srcRect/>
          <a:stretch>
            <a:fillRect t="-1000" b="-1000"/>
          </a:stretch>
        </a:blipFill>
      </dgm:spPr>
    </dgm:pt>
    <dgm:pt modelId="{71E53D0C-7856-8548-BFBB-D266B8C04B40}" type="pres">
      <dgm:prSet presAssocID="{7FFA5063-13AC-DB4C-96B8-CF3DC51B6362}" presName="Parent" presStyleLbl="fgAccFollowNode1" presStyleIdx="1" presStyleCnt="3" custScaleX="106527" custScaleY="106529">
        <dgm:presLayoutVars>
          <dgm:chMax val="0"/>
          <dgm:chPref val="0"/>
          <dgm:bulletEnabled val="1"/>
        </dgm:presLayoutVars>
      </dgm:prSet>
      <dgm:spPr>
        <a:xfrm>
          <a:off x="2349046" y="2162562"/>
          <a:ext cx="1047619" cy="1047602"/>
        </a:xfrm>
        <a:prstGeom prst="ellipse">
          <a:avLst/>
        </a:prstGeom>
      </dgm:spPr>
    </dgm:pt>
    <dgm:pt modelId="{E056D1D4-09E0-D94C-AB68-0B944FE36364}" type="pres">
      <dgm:prSet presAssocID="{7FFA5063-13AC-DB4C-96B8-CF3DC51B6362}" presName="Space" presStyleCnt="0">
        <dgm:presLayoutVars>
          <dgm:chMax val="0"/>
          <dgm:chPref val="0"/>
        </dgm:presLayoutVars>
      </dgm:prSet>
      <dgm:spPr/>
    </dgm:pt>
    <dgm:pt modelId="{8C0A51B3-F29E-7543-A8B3-5EB0016446C8}" type="pres">
      <dgm:prSet presAssocID="{60DD25FF-7EDD-F74D-9B8A-31E112BEF9DF}" presName="ConnectorComposite" presStyleCnt="0"/>
      <dgm:spPr/>
    </dgm:pt>
    <dgm:pt modelId="{7D0B98BE-806E-8645-B3EF-28683CE63664}" type="pres">
      <dgm:prSet presAssocID="{60DD25FF-7EDD-F74D-9B8A-31E112BEF9DF}" presName="TopSpacing" presStyleCnt="0"/>
      <dgm:spPr/>
    </dgm:pt>
    <dgm:pt modelId="{C880C338-D882-8A4A-BA66-084AEE88B7F6}" type="pres">
      <dgm:prSet presAssocID="{60DD25FF-7EDD-F74D-9B8A-31E112BEF9DF}" presName="Connector" presStyleLbl="alignNode1" presStyleIdx="3" presStyleCnt="5"/>
      <dgm:spPr/>
    </dgm:pt>
    <dgm:pt modelId="{98E7D6EA-9FB6-0840-BCFE-2C4296897463}" type="pres">
      <dgm:prSet presAssocID="{60DD25FF-7EDD-F74D-9B8A-31E112BEF9DF}" presName="BottomSpacing" presStyleCnt="0"/>
      <dgm:spPr/>
    </dgm:pt>
    <dgm:pt modelId="{BBEE501F-A011-DD43-BAD0-10D3C0B3238A}" type="pres">
      <dgm:prSet presAssocID="{CF9EC0C7-D689-2445-91F6-3D70844B990A}" presName="composite" presStyleCnt="0"/>
      <dgm:spPr/>
    </dgm:pt>
    <dgm:pt modelId="{865E5568-BFA6-B34A-AB4D-84AEBB0852FE}" type="pres">
      <dgm:prSet presAssocID="{CF9EC0C7-D689-2445-91F6-3D70844B990A}" presName="Accent" presStyleLbl="alignNode1" presStyleIdx="4" presStyleCnt="5">
        <dgm:presLayoutVars>
          <dgm:chMax val="0"/>
          <dgm:chPref val="0"/>
        </dgm:presLayoutVars>
      </dgm:prSet>
      <dgm:spPr>
        <a:noFill/>
      </dgm:spPr>
    </dgm:pt>
    <dgm:pt modelId="{B25F8B98-F585-B04B-A796-876FE1F9E724}" type="pres">
      <dgm:prSet presAssocID="{CF9EC0C7-D689-2445-91F6-3D70844B990A}" presName="Image" presStyleLbl="bgImgPlace1" presStyleIdx="2" presStyleCnt="3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BB162A15-9D28-4A4B-BB80-300766626C02}" type="pres">
      <dgm:prSet presAssocID="{CF9EC0C7-D689-2445-91F6-3D70844B990A}" presName="Parent" presStyleLbl="fgAccFollowNode1" presStyleIdx="2" presStyleCnt="3" custScaleX="106527" custScaleY="106529">
        <dgm:presLayoutVars>
          <dgm:chMax val="0"/>
          <dgm:chPref val="0"/>
          <dgm:bulletEnabled val="1"/>
        </dgm:presLayoutVars>
      </dgm:prSet>
      <dgm:spPr>
        <a:xfrm>
          <a:off x="2349046" y="4173384"/>
          <a:ext cx="1047619" cy="1047602"/>
        </a:xfrm>
        <a:prstGeom prst="ellipse">
          <a:avLst/>
        </a:prstGeom>
      </dgm:spPr>
    </dgm:pt>
    <dgm:pt modelId="{81C68BEC-4195-AB45-AB9F-A4C96D84D13E}" type="pres">
      <dgm:prSet presAssocID="{CF9EC0C7-D689-2445-91F6-3D70844B990A}" presName="Space" presStyleCnt="0">
        <dgm:presLayoutVars>
          <dgm:chMax val="0"/>
          <dgm:chPref val="0"/>
        </dgm:presLayoutVars>
      </dgm:prSet>
      <dgm:spPr/>
    </dgm:pt>
  </dgm:ptLst>
  <dgm:cxnLst>
    <dgm:cxn modelId="{05644407-9D73-8348-8E69-7CBDDB0E6CD2}" type="presOf" srcId="{342D1DF2-99A6-4B40-A8AD-CFADA291D0D3}" destId="{ECCF3639-0424-974B-8A1E-7DB8A40F9C79}" srcOrd="0" destOrd="0" presId="urn:microsoft.com/office/officeart/2008/layout/AlternatingPictureCircles"/>
    <dgm:cxn modelId="{B9B6B64A-AD2E-E440-8D80-7B7299278E80}" type="presOf" srcId="{7FFA5063-13AC-DB4C-96B8-CF3DC51B6362}" destId="{71E53D0C-7856-8548-BFBB-D266B8C04B40}" srcOrd="0" destOrd="0" presId="urn:microsoft.com/office/officeart/2008/layout/AlternatingPictureCircles"/>
    <dgm:cxn modelId="{10384C98-82FC-3149-9531-C004A95751A6}" type="presOf" srcId="{28E51D14-931B-AF4B-8C49-5D00455C44AF}" destId="{70CFB44C-927F-6F4A-B388-496AF78BFF70}" srcOrd="0" destOrd="0" presId="urn:microsoft.com/office/officeart/2008/layout/AlternatingPictureCircles"/>
    <dgm:cxn modelId="{F9C56798-E4B6-D94F-A2AF-2A957562EC59}" srcId="{28E51D14-931B-AF4B-8C49-5D00455C44AF}" destId="{342D1DF2-99A6-4B40-A8AD-CFADA291D0D3}" srcOrd="0" destOrd="0" parTransId="{D6B5B62C-1A5F-9642-9091-A7AA5C4AE729}" sibTransId="{BB6FE0C9-084D-ED43-94E0-13842318158D}"/>
    <dgm:cxn modelId="{1ACF359B-060B-DA42-9AA9-807F0CF0888E}" srcId="{28E51D14-931B-AF4B-8C49-5D00455C44AF}" destId="{7FFA5063-13AC-DB4C-96B8-CF3DC51B6362}" srcOrd="1" destOrd="0" parTransId="{2A899661-3A5B-DD4E-9CE4-678E6EF0EDDF}" sibTransId="{60DD25FF-7EDD-F74D-9B8A-31E112BEF9DF}"/>
    <dgm:cxn modelId="{CCE940AD-0B16-6B48-B094-D7154C57EBA1}" srcId="{28E51D14-931B-AF4B-8C49-5D00455C44AF}" destId="{CF9EC0C7-D689-2445-91F6-3D70844B990A}" srcOrd="2" destOrd="0" parTransId="{9849600E-3E7A-7147-AFD6-9DAEAEACB4D2}" sibTransId="{A8CC64D0-5035-2E4B-A07E-A48B2F9803E1}"/>
    <dgm:cxn modelId="{C953C6D0-B6E4-0142-8A0C-AAE48CB045C8}" type="presOf" srcId="{CF9EC0C7-D689-2445-91F6-3D70844B990A}" destId="{BB162A15-9D28-4A4B-BB80-300766626C02}" srcOrd="0" destOrd="0" presId="urn:microsoft.com/office/officeart/2008/layout/AlternatingPictureCircles"/>
    <dgm:cxn modelId="{A0CFEC9E-3085-334F-A58D-E79C21D03B02}" type="presParOf" srcId="{70CFB44C-927F-6F4A-B388-496AF78BFF70}" destId="{93FA9571-A87E-3B4C-8802-3D125A80357B}" srcOrd="0" destOrd="0" presId="urn:microsoft.com/office/officeart/2008/layout/AlternatingPictureCircles"/>
    <dgm:cxn modelId="{16748A03-C8F5-384A-BCAB-92BE49278B24}" type="presParOf" srcId="{93FA9571-A87E-3B4C-8802-3D125A80357B}" destId="{DD3CDEA4-F464-1844-9E96-8D3E2580F460}" srcOrd="0" destOrd="0" presId="urn:microsoft.com/office/officeart/2008/layout/AlternatingPictureCircles"/>
    <dgm:cxn modelId="{7174265B-B9D9-B94E-9DA5-115E6CB8ABFE}" type="presParOf" srcId="{93FA9571-A87E-3B4C-8802-3D125A80357B}" destId="{D5108653-51D1-7A4E-A4DD-111058A19649}" srcOrd="1" destOrd="0" presId="urn:microsoft.com/office/officeart/2008/layout/AlternatingPictureCircles"/>
    <dgm:cxn modelId="{20A22CD8-4E08-0849-8C8C-2B41E364D487}" type="presParOf" srcId="{93FA9571-A87E-3B4C-8802-3D125A80357B}" destId="{ECCF3639-0424-974B-8A1E-7DB8A40F9C79}" srcOrd="2" destOrd="0" presId="urn:microsoft.com/office/officeart/2008/layout/AlternatingPictureCircles"/>
    <dgm:cxn modelId="{3C8748AA-F188-AC4F-A06E-4B02C2E23D62}" type="presParOf" srcId="{93FA9571-A87E-3B4C-8802-3D125A80357B}" destId="{B55DE95A-8F41-A642-96B5-3860B914D699}" srcOrd="3" destOrd="0" presId="urn:microsoft.com/office/officeart/2008/layout/AlternatingPictureCircles"/>
    <dgm:cxn modelId="{A3F9E85C-B14F-F240-80C0-79EA76F29FBF}" type="presParOf" srcId="{70CFB44C-927F-6F4A-B388-496AF78BFF70}" destId="{8681263D-B8C9-0746-89DA-5EB8E2FA36F1}" srcOrd="1" destOrd="0" presId="urn:microsoft.com/office/officeart/2008/layout/AlternatingPictureCircles"/>
    <dgm:cxn modelId="{4BE19620-68BB-C745-B713-C6E3385EFAC5}" type="presParOf" srcId="{8681263D-B8C9-0746-89DA-5EB8E2FA36F1}" destId="{C6B98A45-539B-3A4D-BC8C-CAC34C54BCD7}" srcOrd="0" destOrd="0" presId="urn:microsoft.com/office/officeart/2008/layout/AlternatingPictureCircles"/>
    <dgm:cxn modelId="{3D92C31E-5AFE-FF40-8F58-89359782C5C0}" type="presParOf" srcId="{8681263D-B8C9-0746-89DA-5EB8E2FA36F1}" destId="{57AFC98C-2C23-B542-B7AF-E1E10048974C}" srcOrd="1" destOrd="0" presId="urn:microsoft.com/office/officeart/2008/layout/AlternatingPictureCircles"/>
    <dgm:cxn modelId="{D2646367-646C-804D-97A5-AB26F393B142}" type="presParOf" srcId="{8681263D-B8C9-0746-89DA-5EB8E2FA36F1}" destId="{0CDD5F18-668E-254C-A59E-CFF1C14D72BC}" srcOrd="2" destOrd="0" presId="urn:microsoft.com/office/officeart/2008/layout/AlternatingPictureCircles"/>
    <dgm:cxn modelId="{5FF05C0B-6218-1B40-BE96-881C355B0C85}" type="presParOf" srcId="{70CFB44C-927F-6F4A-B388-496AF78BFF70}" destId="{A61A8380-3655-7C46-A67B-368F6B0196E1}" srcOrd="2" destOrd="0" presId="urn:microsoft.com/office/officeart/2008/layout/AlternatingPictureCircles"/>
    <dgm:cxn modelId="{46BA7EA8-99A4-4F4A-A06D-F84A63EBFB30}" type="presParOf" srcId="{A61A8380-3655-7C46-A67B-368F6B0196E1}" destId="{B0D75D09-AFB0-2C4E-95C9-FB1D0A025F9F}" srcOrd="0" destOrd="0" presId="urn:microsoft.com/office/officeart/2008/layout/AlternatingPictureCircles"/>
    <dgm:cxn modelId="{8ECC3679-95F8-C64F-9AB9-83A9CCE6CFBF}" type="presParOf" srcId="{A61A8380-3655-7C46-A67B-368F6B0196E1}" destId="{D6513145-1DF9-A449-8274-707A187BF928}" srcOrd="1" destOrd="0" presId="urn:microsoft.com/office/officeart/2008/layout/AlternatingPictureCircles"/>
    <dgm:cxn modelId="{8F9A5A27-6332-8743-946D-C863BFCD49BA}" type="presParOf" srcId="{A61A8380-3655-7C46-A67B-368F6B0196E1}" destId="{71E53D0C-7856-8548-BFBB-D266B8C04B40}" srcOrd="2" destOrd="0" presId="urn:microsoft.com/office/officeart/2008/layout/AlternatingPictureCircles"/>
    <dgm:cxn modelId="{E461D91F-ED03-B44F-9DE5-0128B45D9C62}" type="presParOf" srcId="{A61A8380-3655-7C46-A67B-368F6B0196E1}" destId="{E056D1D4-09E0-D94C-AB68-0B944FE36364}" srcOrd="3" destOrd="0" presId="urn:microsoft.com/office/officeart/2008/layout/AlternatingPictureCircles"/>
    <dgm:cxn modelId="{DE9BD0E0-77B8-454A-93C0-97D07DEC2D0C}" type="presParOf" srcId="{70CFB44C-927F-6F4A-B388-496AF78BFF70}" destId="{8C0A51B3-F29E-7543-A8B3-5EB0016446C8}" srcOrd="3" destOrd="0" presId="urn:microsoft.com/office/officeart/2008/layout/AlternatingPictureCircles"/>
    <dgm:cxn modelId="{8D8D6916-BD75-0C49-8B90-DD272AE390B9}" type="presParOf" srcId="{8C0A51B3-F29E-7543-A8B3-5EB0016446C8}" destId="{7D0B98BE-806E-8645-B3EF-28683CE63664}" srcOrd="0" destOrd="0" presId="urn:microsoft.com/office/officeart/2008/layout/AlternatingPictureCircles"/>
    <dgm:cxn modelId="{B73EFA6B-88BD-CB42-B0EC-9D65ED433AA9}" type="presParOf" srcId="{8C0A51B3-F29E-7543-A8B3-5EB0016446C8}" destId="{C880C338-D882-8A4A-BA66-084AEE88B7F6}" srcOrd="1" destOrd="0" presId="urn:microsoft.com/office/officeart/2008/layout/AlternatingPictureCircles"/>
    <dgm:cxn modelId="{EB200613-11F9-5248-AEA2-7B5897002DCA}" type="presParOf" srcId="{8C0A51B3-F29E-7543-A8B3-5EB0016446C8}" destId="{98E7D6EA-9FB6-0840-BCFE-2C4296897463}" srcOrd="2" destOrd="0" presId="urn:microsoft.com/office/officeart/2008/layout/AlternatingPictureCircles"/>
    <dgm:cxn modelId="{1E3CE8C5-E39F-0844-A580-DFFADC87A1A1}" type="presParOf" srcId="{70CFB44C-927F-6F4A-B388-496AF78BFF70}" destId="{BBEE501F-A011-DD43-BAD0-10D3C0B3238A}" srcOrd="4" destOrd="0" presId="urn:microsoft.com/office/officeart/2008/layout/AlternatingPictureCircles"/>
    <dgm:cxn modelId="{9D7FA62F-FA29-B241-9A9F-F67CA7BBA9CD}" type="presParOf" srcId="{BBEE501F-A011-DD43-BAD0-10D3C0B3238A}" destId="{865E5568-BFA6-B34A-AB4D-84AEBB0852FE}" srcOrd="0" destOrd="0" presId="urn:microsoft.com/office/officeart/2008/layout/AlternatingPictureCircles"/>
    <dgm:cxn modelId="{B064EF6B-0C6E-0145-B7D6-9AF8CCF775C7}" type="presParOf" srcId="{BBEE501F-A011-DD43-BAD0-10D3C0B3238A}" destId="{B25F8B98-F585-B04B-A796-876FE1F9E724}" srcOrd="1" destOrd="0" presId="urn:microsoft.com/office/officeart/2008/layout/AlternatingPictureCircles"/>
    <dgm:cxn modelId="{36DF5330-E8EB-4F4E-921B-337378FDFA27}" type="presParOf" srcId="{BBEE501F-A011-DD43-BAD0-10D3C0B3238A}" destId="{BB162A15-9D28-4A4B-BB80-300766626C02}" srcOrd="2" destOrd="0" presId="urn:microsoft.com/office/officeart/2008/layout/AlternatingPictureCircles"/>
    <dgm:cxn modelId="{C0A72154-519B-E440-A236-70EB4DA66812}" type="presParOf" srcId="{BBEE501F-A011-DD43-BAD0-10D3C0B3238A}" destId="{81C68BEC-4195-AB45-AB9F-A4C96D84D13E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51D14-931B-AF4B-8C49-5D00455C44AF}" type="doc">
      <dgm:prSet loTypeId="urn:microsoft.com/office/officeart/2008/layout/AlternatingPictureCircle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42D1DF2-99A6-4B40-A8AD-CFADA291D0D3}">
      <dgm:prSet phldrT="[Text]" custT="1"/>
      <dgm:spPr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Tits</a:t>
          </a:r>
        </a:p>
      </dgm:t>
    </dgm:pt>
    <dgm:pt modelId="{D6B5B62C-1A5F-9642-9091-A7AA5C4AE729}" type="parTrans" cxnId="{F9C56798-E4B6-D94F-A2AF-2A957562EC59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BB6FE0C9-084D-ED43-94E0-13842318158D}" type="sibTrans" cxnId="{F9C56798-E4B6-D94F-A2AF-2A957562EC59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CF9EC0C7-D689-2445-91F6-3D70844B990A}">
      <dgm:prSet phldrT="[Text]" custT="1"/>
      <dgm:spPr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Starling</a:t>
          </a:r>
        </a:p>
      </dgm:t>
    </dgm:pt>
    <dgm:pt modelId="{9849600E-3E7A-7147-AFD6-9DAEAEACB4D2}" type="parTrans" cxnId="{CCE940AD-0B16-6B48-B094-D7154C57EBA1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A8CC64D0-5035-2E4B-A07E-A48B2F9803E1}" type="sibTrans" cxnId="{CCE940AD-0B16-6B48-B094-D7154C57EBA1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7FFA5063-13AC-DB4C-96B8-CF3DC51B6362}">
      <dgm:prSet phldrT="[Text]" custT="1"/>
      <dgm:spPr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Thrushes</a:t>
          </a:r>
        </a:p>
      </dgm:t>
    </dgm:pt>
    <dgm:pt modelId="{2A899661-3A5B-DD4E-9CE4-678E6EF0EDDF}" type="parTrans" cxnId="{1ACF359B-060B-DA42-9AA9-807F0CF0888E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60DD25FF-7EDD-F74D-9B8A-31E112BEF9DF}" type="sibTrans" cxnId="{1ACF359B-060B-DA42-9AA9-807F0CF0888E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1B83B5D9-36C1-D343-A826-7701CFA2BC02}">
      <dgm:prSet custT="1"/>
      <dgm:spPr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Blue tit</a:t>
          </a:r>
        </a:p>
      </dgm:t>
    </dgm:pt>
    <dgm:pt modelId="{6301F8C3-9B75-1444-9528-49D523F0F765}" type="parTrans" cxnId="{A0FCAD0F-621A-0247-B4A3-9EE0CD3E1C34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BBD50A39-885D-F847-BA5A-540A5342D146}" type="sibTrans" cxnId="{A0FCAD0F-621A-0247-B4A3-9EE0CD3E1C34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8DCBA4CA-CB77-2749-B4DA-DC38B30BD6A6}">
      <dgm:prSet custT="1"/>
      <dgm:spPr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Great tit</a:t>
          </a:r>
        </a:p>
      </dgm:t>
    </dgm:pt>
    <dgm:pt modelId="{7EE75BDF-ECAF-C441-8C36-90C7DBFC269E}" type="parTrans" cxnId="{EB9F665D-CA81-324A-8611-3C5D85413C63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0457F0E5-8391-B245-A3A4-0E2DEF285681}" type="sibTrans" cxnId="{EB9F665D-CA81-324A-8611-3C5D85413C63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EDC675F1-45BE-E742-A6B7-4C7527F76F83}">
      <dgm:prSet custT="1"/>
      <dgm:spPr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Coal tit</a:t>
          </a:r>
        </a:p>
      </dgm:t>
    </dgm:pt>
    <dgm:pt modelId="{5418DF79-B72E-CF4D-8764-7121FAA95AF1}" type="parTrans" cxnId="{8FE78FAC-4758-904F-994A-4D635CBFDECE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DD1ABCF4-540A-B241-996F-3298D0808E04}" type="sibTrans" cxnId="{8FE78FAC-4758-904F-994A-4D635CBFDECE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2F139C0E-6CEE-7A41-B36D-72D9A0F3E8E8}">
      <dgm:prSet custT="1"/>
      <dgm:spPr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Blackbird</a:t>
          </a:r>
        </a:p>
      </dgm:t>
    </dgm:pt>
    <dgm:pt modelId="{57CC7605-6229-8744-9614-C0DE1668B822}" type="parTrans" cxnId="{26A90C22-C123-3640-923E-1C8F6FC45F24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A31FE4DF-88D9-9C46-995E-01FE03451FA0}" type="sibTrans" cxnId="{26A90C22-C123-3640-923E-1C8F6FC45F24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F923F7E2-3B37-E24C-886F-A38FBA070DF6}">
      <dgm:prSet custT="1"/>
      <dgm:spPr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Song thrush</a:t>
          </a:r>
        </a:p>
      </dgm:t>
    </dgm:pt>
    <dgm:pt modelId="{33EBB228-FAC9-7D49-870E-943D5036410B}" type="parTrans" cxnId="{E4821671-35A8-0749-A92F-A1E0D2C7C174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8919D5BD-957C-7B4E-89FA-6C5DE1F4EE01}" type="sibTrans" cxnId="{E4821671-35A8-0749-A92F-A1E0D2C7C174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70CFB44C-927F-6F4A-B388-496AF78BFF70}" type="pres">
      <dgm:prSet presAssocID="{28E51D14-931B-AF4B-8C49-5D00455C44AF}" presName="Name0" presStyleCnt="0">
        <dgm:presLayoutVars>
          <dgm:chMax/>
          <dgm:chPref/>
          <dgm:dir/>
        </dgm:presLayoutVars>
      </dgm:prSet>
      <dgm:spPr/>
    </dgm:pt>
    <dgm:pt modelId="{93FA9571-A87E-3B4C-8802-3D125A80357B}" type="pres">
      <dgm:prSet presAssocID="{342D1DF2-99A6-4B40-A8AD-CFADA291D0D3}" presName="composite" presStyleCnt="0"/>
      <dgm:spPr/>
    </dgm:pt>
    <dgm:pt modelId="{DD3CDEA4-F464-1844-9E96-8D3E2580F460}" type="pres">
      <dgm:prSet presAssocID="{342D1DF2-99A6-4B40-A8AD-CFADA291D0D3}" presName="Accent" presStyleLbl="alignNode1" presStyleIdx="0" presStyleCnt="5">
        <dgm:presLayoutVars>
          <dgm:chMax val="0"/>
          <dgm:chPref val="0"/>
        </dgm:presLayoutVars>
      </dgm:prSet>
      <dgm:spPr>
        <a:noFill/>
      </dgm:spPr>
    </dgm:pt>
    <dgm:pt modelId="{D5108653-51D1-7A4E-A4DD-111058A19649}" type="pres">
      <dgm:prSet presAssocID="{342D1DF2-99A6-4B40-A8AD-CFADA291D0D3}" presName="Image" presStyleLbl="bgImgPlace1" presStyleIdx="0" presStyleCnt="3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ECCF3639-0424-974B-8A1E-7DB8A40F9C79}" type="pres">
      <dgm:prSet presAssocID="{342D1DF2-99A6-4B40-A8AD-CFADA291D0D3}" presName="Parent" presStyleLbl="fgAccFollowNode1" presStyleIdx="0" presStyleCnt="3" custScaleX="105989" custScaleY="105991">
        <dgm:presLayoutVars>
          <dgm:chMax val="0"/>
          <dgm:chPref val="0"/>
          <dgm:bulletEnabled val="1"/>
        </dgm:presLayoutVars>
      </dgm:prSet>
      <dgm:spPr>
        <a:xfrm>
          <a:off x="2346331" y="152511"/>
          <a:ext cx="1052937" cy="1052920"/>
        </a:xfrm>
        <a:prstGeom prst="ellipse">
          <a:avLst/>
        </a:prstGeom>
      </dgm:spPr>
    </dgm:pt>
    <dgm:pt modelId="{B55DE95A-8F41-A642-96B5-3860B914D699}" type="pres">
      <dgm:prSet presAssocID="{342D1DF2-99A6-4B40-A8AD-CFADA291D0D3}" presName="Space" presStyleCnt="0">
        <dgm:presLayoutVars>
          <dgm:chMax val="0"/>
          <dgm:chPref val="0"/>
        </dgm:presLayoutVars>
      </dgm:prSet>
      <dgm:spPr/>
    </dgm:pt>
    <dgm:pt modelId="{8681263D-B8C9-0746-89DA-5EB8E2FA36F1}" type="pres">
      <dgm:prSet presAssocID="{BB6FE0C9-084D-ED43-94E0-13842318158D}" presName="ConnectorComposite" presStyleCnt="0"/>
      <dgm:spPr/>
    </dgm:pt>
    <dgm:pt modelId="{C6B98A45-539B-3A4D-BC8C-CAC34C54BCD7}" type="pres">
      <dgm:prSet presAssocID="{BB6FE0C9-084D-ED43-94E0-13842318158D}" presName="TopSpacing" presStyleCnt="0"/>
      <dgm:spPr/>
    </dgm:pt>
    <dgm:pt modelId="{57AFC98C-2C23-B542-B7AF-E1E10048974C}" type="pres">
      <dgm:prSet presAssocID="{BB6FE0C9-084D-ED43-94E0-13842318158D}" presName="Connector" presStyleLbl="alignNode1" presStyleIdx="1" presStyleCnt="5"/>
      <dgm:spPr/>
    </dgm:pt>
    <dgm:pt modelId="{0CDD5F18-668E-254C-A59E-CFF1C14D72BC}" type="pres">
      <dgm:prSet presAssocID="{BB6FE0C9-084D-ED43-94E0-13842318158D}" presName="BottomSpacing" presStyleCnt="0"/>
      <dgm:spPr/>
    </dgm:pt>
    <dgm:pt modelId="{A61A8380-3655-7C46-A67B-368F6B0196E1}" type="pres">
      <dgm:prSet presAssocID="{7FFA5063-13AC-DB4C-96B8-CF3DC51B6362}" presName="composite" presStyleCnt="0"/>
      <dgm:spPr/>
    </dgm:pt>
    <dgm:pt modelId="{B0D75D09-AFB0-2C4E-95C9-FB1D0A025F9F}" type="pres">
      <dgm:prSet presAssocID="{7FFA5063-13AC-DB4C-96B8-CF3DC51B6362}" presName="Accent" presStyleLbl="alignNode1" presStyleIdx="2" presStyleCnt="5">
        <dgm:presLayoutVars>
          <dgm:chMax val="0"/>
          <dgm:chPref val="0"/>
        </dgm:presLayoutVars>
      </dgm:prSet>
      <dgm:spPr>
        <a:noFill/>
      </dgm:spPr>
    </dgm:pt>
    <dgm:pt modelId="{D6513145-1DF9-A449-8274-707A187BF928}" type="pres">
      <dgm:prSet presAssocID="{7FFA5063-13AC-DB4C-96B8-CF3DC51B6362}" presName="Image" presStyleLbl="bgImgPlace1" presStyleIdx="1" presStyleCnt="3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71E53D0C-7856-8548-BFBB-D266B8C04B40}" type="pres">
      <dgm:prSet presAssocID="{7FFA5063-13AC-DB4C-96B8-CF3DC51B6362}" presName="Parent" presStyleLbl="fgAccFollowNode1" presStyleIdx="1" presStyleCnt="3" custScaleX="105989" custScaleY="105991">
        <dgm:presLayoutVars>
          <dgm:chMax val="0"/>
          <dgm:chPref val="0"/>
          <dgm:bulletEnabled val="1"/>
        </dgm:presLayoutVars>
      </dgm:prSet>
      <dgm:spPr>
        <a:xfrm>
          <a:off x="2346331" y="2173539"/>
          <a:ext cx="1052937" cy="1052920"/>
        </a:xfrm>
        <a:prstGeom prst="ellipse">
          <a:avLst/>
        </a:prstGeom>
      </dgm:spPr>
    </dgm:pt>
    <dgm:pt modelId="{E056D1D4-09E0-D94C-AB68-0B944FE36364}" type="pres">
      <dgm:prSet presAssocID="{7FFA5063-13AC-DB4C-96B8-CF3DC51B6362}" presName="Space" presStyleCnt="0">
        <dgm:presLayoutVars>
          <dgm:chMax val="0"/>
          <dgm:chPref val="0"/>
        </dgm:presLayoutVars>
      </dgm:prSet>
      <dgm:spPr/>
    </dgm:pt>
    <dgm:pt modelId="{8C0A51B3-F29E-7543-A8B3-5EB0016446C8}" type="pres">
      <dgm:prSet presAssocID="{60DD25FF-7EDD-F74D-9B8A-31E112BEF9DF}" presName="ConnectorComposite" presStyleCnt="0"/>
      <dgm:spPr/>
    </dgm:pt>
    <dgm:pt modelId="{7D0B98BE-806E-8645-B3EF-28683CE63664}" type="pres">
      <dgm:prSet presAssocID="{60DD25FF-7EDD-F74D-9B8A-31E112BEF9DF}" presName="TopSpacing" presStyleCnt="0"/>
      <dgm:spPr/>
    </dgm:pt>
    <dgm:pt modelId="{C880C338-D882-8A4A-BA66-084AEE88B7F6}" type="pres">
      <dgm:prSet presAssocID="{60DD25FF-7EDD-F74D-9B8A-31E112BEF9DF}" presName="Connector" presStyleLbl="alignNode1" presStyleIdx="3" presStyleCnt="5"/>
      <dgm:spPr/>
    </dgm:pt>
    <dgm:pt modelId="{98E7D6EA-9FB6-0840-BCFE-2C4296897463}" type="pres">
      <dgm:prSet presAssocID="{60DD25FF-7EDD-F74D-9B8A-31E112BEF9DF}" presName="BottomSpacing" presStyleCnt="0"/>
      <dgm:spPr/>
    </dgm:pt>
    <dgm:pt modelId="{BBEE501F-A011-DD43-BAD0-10D3C0B3238A}" type="pres">
      <dgm:prSet presAssocID="{CF9EC0C7-D689-2445-91F6-3D70844B990A}" presName="composite" presStyleCnt="0"/>
      <dgm:spPr/>
    </dgm:pt>
    <dgm:pt modelId="{865E5568-BFA6-B34A-AB4D-84AEBB0852FE}" type="pres">
      <dgm:prSet presAssocID="{CF9EC0C7-D689-2445-91F6-3D70844B990A}" presName="Accent" presStyleLbl="alignNode1" presStyleIdx="4" presStyleCnt="5">
        <dgm:presLayoutVars>
          <dgm:chMax val="0"/>
          <dgm:chPref val="0"/>
        </dgm:presLayoutVars>
      </dgm:prSet>
      <dgm:spPr>
        <a:noFill/>
      </dgm:spPr>
    </dgm:pt>
    <dgm:pt modelId="{B25F8B98-F585-B04B-A796-876FE1F9E724}" type="pres">
      <dgm:prSet presAssocID="{CF9EC0C7-D689-2445-91F6-3D70844B990A}" presName="Image" presStyleLbl="bgImgPlace1" presStyleIdx="2" presStyleCnt="3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3"/>
          <a:srcRect/>
          <a:stretch>
            <a:fillRect l="-7000" r="-7000"/>
          </a:stretch>
        </a:blipFill>
      </dgm:spPr>
    </dgm:pt>
    <dgm:pt modelId="{BB162A15-9D28-4A4B-BB80-300766626C02}" type="pres">
      <dgm:prSet presAssocID="{CF9EC0C7-D689-2445-91F6-3D70844B990A}" presName="Parent" presStyleLbl="fgAccFollowNode1" presStyleIdx="2" presStyleCnt="3" custScaleX="105989" custScaleY="105991">
        <dgm:presLayoutVars>
          <dgm:chMax val="0"/>
          <dgm:chPref val="0"/>
          <dgm:bulletEnabled val="1"/>
        </dgm:presLayoutVars>
      </dgm:prSet>
      <dgm:spPr>
        <a:xfrm>
          <a:off x="2346331" y="4194568"/>
          <a:ext cx="1052937" cy="1052920"/>
        </a:xfrm>
        <a:prstGeom prst="ellipse">
          <a:avLst/>
        </a:prstGeom>
      </dgm:spPr>
    </dgm:pt>
    <dgm:pt modelId="{81C68BEC-4195-AB45-AB9F-A4C96D84D13E}" type="pres">
      <dgm:prSet presAssocID="{CF9EC0C7-D689-2445-91F6-3D70844B990A}" presName="Space" presStyleCnt="0">
        <dgm:presLayoutVars>
          <dgm:chMax val="0"/>
          <dgm:chPref val="0"/>
        </dgm:presLayoutVars>
      </dgm:prSet>
      <dgm:spPr/>
    </dgm:pt>
  </dgm:ptLst>
  <dgm:cxnLst>
    <dgm:cxn modelId="{05644407-9D73-8348-8E69-7CBDDB0E6CD2}" type="presOf" srcId="{342D1DF2-99A6-4B40-A8AD-CFADA291D0D3}" destId="{ECCF3639-0424-974B-8A1E-7DB8A40F9C79}" srcOrd="0" destOrd="0" presId="urn:microsoft.com/office/officeart/2008/layout/AlternatingPictureCircles"/>
    <dgm:cxn modelId="{A0FCAD0F-621A-0247-B4A3-9EE0CD3E1C34}" srcId="{342D1DF2-99A6-4B40-A8AD-CFADA291D0D3}" destId="{1B83B5D9-36C1-D343-A826-7701CFA2BC02}" srcOrd="0" destOrd="0" parTransId="{6301F8C3-9B75-1444-9528-49D523F0F765}" sibTransId="{BBD50A39-885D-F847-BA5A-540A5342D146}"/>
    <dgm:cxn modelId="{26A90C22-C123-3640-923E-1C8F6FC45F24}" srcId="{7FFA5063-13AC-DB4C-96B8-CF3DC51B6362}" destId="{2F139C0E-6CEE-7A41-B36D-72D9A0F3E8E8}" srcOrd="0" destOrd="0" parTransId="{57CC7605-6229-8744-9614-C0DE1668B822}" sibTransId="{A31FE4DF-88D9-9C46-995E-01FE03451FA0}"/>
    <dgm:cxn modelId="{4E88D427-0FF2-F649-8DE1-A637ECD12D43}" type="presOf" srcId="{2F139C0E-6CEE-7A41-B36D-72D9A0F3E8E8}" destId="{71E53D0C-7856-8548-BFBB-D266B8C04B40}" srcOrd="0" destOrd="1" presId="urn:microsoft.com/office/officeart/2008/layout/AlternatingPictureCircles"/>
    <dgm:cxn modelId="{F4C55F28-46BF-E547-95C1-D17EB87AA0CF}" type="presOf" srcId="{1B83B5D9-36C1-D343-A826-7701CFA2BC02}" destId="{ECCF3639-0424-974B-8A1E-7DB8A40F9C79}" srcOrd="0" destOrd="1" presId="urn:microsoft.com/office/officeart/2008/layout/AlternatingPictureCircles"/>
    <dgm:cxn modelId="{B9B6B64A-AD2E-E440-8D80-7B7299278E80}" type="presOf" srcId="{7FFA5063-13AC-DB4C-96B8-CF3DC51B6362}" destId="{71E53D0C-7856-8548-BFBB-D266B8C04B40}" srcOrd="0" destOrd="0" presId="urn:microsoft.com/office/officeart/2008/layout/AlternatingPictureCircles"/>
    <dgm:cxn modelId="{7A4DB450-D44B-7140-BADE-1537B5CAE9B2}" type="presOf" srcId="{EDC675F1-45BE-E742-A6B7-4C7527F76F83}" destId="{ECCF3639-0424-974B-8A1E-7DB8A40F9C79}" srcOrd="0" destOrd="2" presId="urn:microsoft.com/office/officeart/2008/layout/AlternatingPictureCircles"/>
    <dgm:cxn modelId="{C533755A-1CE5-5D4A-9647-77C43072B389}" type="presOf" srcId="{8DCBA4CA-CB77-2749-B4DA-DC38B30BD6A6}" destId="{ECCF3639-0424-974B-8A1E-7DB8A40F9C79}" srcOrd="0" destOrd="3" presId="urn:microsoft.com/office/officeart/2008/layout/AlternatingPictureCircles"/>
    <dgm:cxn modelId="{EB9F665D-CA81-324A-8611-3C5D85413C63}" srcId="{342D1DF2-99A6-4B40-A8AD-CFADA291D0D3}" destId="{8DCBA4CA-CB77-2749-B4DA-DC38B30BD6A6}" srcOrd="2" destOrd="0" parTransId="{7EE75BDF-ECAF-C441-8C36-90C7DBFC269E}" sibTransId="{0457F0E5-8391-B245-A3A4-0E2DEF285681}"/>
    <dgm:cxn modelId="{E4821671-35A8-0749-A92F-A1E0D2C7C174}" srcId="{7FFA5063-13AC-DB4C-96B8-CF3DC51B6362}" destId="{F923F7E2-3B37-E24C-886F-A38FBA070DF6}" srcOrd="1" destOrd="0" parTransId="{33EBB228-FAC9-7D49-870E-943D5036410B}" sibTransId="{8919D5BD-957C-7B4E-89FA-6C5DE1F4EE01}"/>
    <dgm:cxn modelId="{B1DB2288-0A09-F24F-B64B-A357EE031586}" type="presOf" srcId="{F923F7E2-3B37-E24C-886F-A38FBA070DF6}" destId="{71E53D0C-7856-8548-BFBB-D266B8C04B40}" srcOrd="0" destOrd="2" presId="urn:microsoft.com/office/officeart/2008/layout/AlternatingPictureCircles"/>
    <dgm:cxn modelId="{10384C98-82FC-3149-9531-C004A95751A6}" type="presOf" srcId="{28E51D14-931B-AF4B-8C49-5D00455C44AF}" destId="{70CFB44C-927F-6F4A-B388-496AF78BFF70}" srcOrd="0" destOrd="0" presId="urn:microsoft.com/office/officeart/2008/layout/AlternatingPictureCircles"/>
    <dgm:cxn modelId="{F9C56798-E4B6-D94F-A2AF-2A957562EC59}" srcId="{28E51D14-931B-AF4B-8C49-5D00455C44AF}" destId="{342D1DF2-99A6-4B40-A8AD-CFADA291D0D3}" srcOrd="0" destOrd="0" parTransId="{D6B5B62C-1A5F-9642-9091-A7AA5C4AE729}" sibTransId="{BB6FE0C9-084D-ED43-94E0-13842318158D}"/>
    <dgm:cxn modelId="{1ACF359B-060B-DA42-9AA9-807F0CF0888E}" srcId="{28E51D14-931B-AF4B-8C49-5D00455C44AF}" destId="{7FFA5063-13AC-DB4C-96B8-CF3DC51B6362}" srcOrd="1" destOrd="0" parTransId="{2A899661-3A5B-DD4E-9CE4-678E6EF0EDDF}" sibTransId="{60DD25FF-7EDD-F74D-9B8A-31E112BEF9DF}"/>
    <dgm:cxn modelId="{8FE78FAC-4758-904F-994A-4D635CBFDECE}" srcId="{342D1DF2-99A6-4B40-A8AD-CFADA291D0D3}" destId="{EDC675F1-45BE-E742-A6B7-4C7527F76F83}" srcOrd="1" destOrd="0" parTransId="{5418DF79-B72E-CF4D-8764-7121FAA95AF1}" sibTransId="{DD1ABCF4-540A-B241-996F-3298D0808E04}"/>
    <dgm:cxn modelId="{CCE940AD-0B16-6B48-B094-D7154C57EBA1}" srcId="{28E51D14-931B-AF4B-8C49-5D00455C44AF}" destId="{CF9EC0C7-D689-2445-91F6-3D70844B990A}" srcOrd="2" destOrd="0" parTransId="{9849600E-3E7A-7147-AFD6-9DAEAEACB4D2}" sibTransId="{A8CC64D0-5035-2E4B-A07E-A48B2F9803E1}"/>
    <dgm:cxn modelId="{C953C6D0-B6E4-0142-8A0C-AAE48CB045C8}" type="presOf" srcId="{CF9EC0C7-D689-2445-91F6-3D70844B990A}" destId="{BB162A15-9D28-4A4B-BB80-300766626C02}" srcOrd="0" destOrd="0" presId="urn:microsoft.com/office/officeart/2008/layout/AlternatingPictureCircles"/>
    <dgm:cxn modelId="{A0CFEC9E-3085-334F-A58D-E79C21D03B02}" type="presParOf" srcId="{70CFB44C-927F-6F4A-B388-496AF78BFF70}" destId="{93FA9571-A87E-3B4C-8802-3D125A80357B}" srcOrd="0" destOrd="0" presId="urn:microsoft.com/office/officeart/2008/layout/AlternatingPictureCircles"/>
    <dgm:cxn modelId="{16748A03-C8F5-384A-BCAB-92BE49278B24}" type="presParOf" srcId="{93FA9571-A87E-3B4C-8802-3D125A80357B}" destId="{DD3CDEA4-F464-1844-9E96-8D3E2580F460}" srcOrd="0" destOrd="0" presId="urn:microsoft.com/office/officeart/2008/layout/AlternatingPictureCircles"/>
    <dgm:cxn modelId="{7174265B-B9D9-B94E-9DA5-115E6CB8ABFE}" type="presParOf" srcId="{93FA9571-A87E-3B4C-8802-3D125A80357B}" destId="{D5108653-51D1-7A4E-A4DD-111058A19649}" srcOrd="1" destOrd="0" presId="urn:microsoft.com/office/officeart/2008/layout/AlternatingPictureCircles"/>
    <dgm:cxn modelId="{20A22CD8-4E08-0849-8C8C-2B41E364D487}" type="presParOf" srcId="{93FA9571-A87E-3B4C-8802-3D125A80357B}" destId="{ECCF3639-0424-974B-8A1E-7DB8A40F9C79}" srcOrd="2" destOrd="0" presId="urn:microsoft.com/office/officeart/2008/layout/AlternatingPictureCircles"/>
    <dgm:cxn modelId="{3C8748AA-F188-AC4F-A06E-4B02C2E23D62}" type="presParOf" srcId="{93FA9571-A87E-3B4C-8802-3D125A80357B}" destId="{B55DE95A-8F41-A642-96B5-3860B914D699}" srcOrd="3" destOrd="0" presId="urn:microsoft.com/office/officeart/2008/layout/AlternatingPictureCircles"/>
    <dgm:cxn modelId="{A3F9E85C-B14F-F240-80C0-79EA76F29FBF}" type="presParOf" srcId="{70CFB44C-927F-6F4A-B388-496AF78BFF70}" destId="{8681263D-B8C9-0746-89DA-5EB8E2FA36F1}" srcOrd="1" destOrd="0" presId="urn:microsoft.com/office/officeart/2008/layout/AlternatingPictureCircles"/>
    <dgm:cxn modelId="{4BE19620-68BB-C745-B713-C6E3385EFAC5}" type="presParOf" srcId="{8681263D-B8C9-0746-89DA-5EB8E2FA36F1}" destId="{C6B98A45-539B-3A4D-BC8C-CAC34C54BCD7}" srcOrd="0" destOrd="0" presId="urn:microsoft.com/office/officeart/2008/layout/AlternatingPictureCircles"/>
    <dgm:cxn modelId="{3D92C31E-5AFE-FF40-8F58-89359782C5C0}" type="presParOf" srcId="{8681263D-B8C9-0746-89DA-5EB8E2FA36F1}" destId="{57AFC98C-2C23-B542-B7AF-E1E10048974C}" srcOrd="1" destOrd="0" presId="urn:microsoft.com/office/officeart/2008/layout/AlternatingPictureCircles"/>
    <dgm:cxn modelId="{D2646367-646C-804D-97A5-AB26F393B142}" type="presParOf" srcId="{8681263D-B8C9-0746-89DA-5EB8E2FA36F1}" destId="{0CDD5F18-668E-254C-A59E-CFF1C14D72BC}" srcOrd="2" destOrd="0" presId="urn:microsoft.com/office/officeart/2008/layout/AlternatingPictureCircles"/>
    <dgm:cxn modelId="{5FF05C0B-6218-1B40-BE96-881C355B0C85}" type="presParOf" srcId="{70CFB44C-927F-6F4A-B388-496AF78BFF70}" destId="{A61A8380-3655-7C46-A67B-368F6B0196E1}" srcOrd="2" destOrd="0" presId="urn:microsoft.com/office/officeart/2008/layout/AlternatingPictureCircles"/>
    <dgm:cxn modelId="{46BA7EA8-99A4-4F4A-A06D-F84A63EBFB30}" type="presParOf" srcId="{A61A8380-3655-7C46-A67B-368F6B0196E1}" destId="{B0D75D09-AFB0-2C4E-95C9-FB1D0A025F9F}" srcOrd="0" destOrd="0" presId="urn:microsoft.com/office/officeart/2008/layout/AlternatingPictureCircles"/>
    <dgm:cxn modelId="{8ECC3679-95F8-C64F-9AB9-83A9CCE6CFBF}" type="presParOf" srcId="{A61A8380-3655-7C46-A67B-368F6B0196E1}" destId="{D6513145-1DF9-A449-8274-707A187BF928}" srcOrd="1" destOrd="0" presId="urn:microsoft.com/office/officeart/2008/layout/AlternatingPictureCircles"/>
    <dgm:cxn modelId="{8F9A5A27-6332-8743-946D-C863BFCD49BA}" type="presParOf" srcId="{A61A8380-3655-7C46-A67B-368F6B0196E1}" destId="{71E53D0C-7856-8548-BFBB-D266B8C04B40}" srcOrd="2" destOrd="0" presId="urn:microsoft.com/office/officeart/2008/layout/AlternatingPictureCircles"/>
    <dgm:cxn modelId="{E461D91F-ED03-B44F-9DE5-0128B45D9C62}" type="presParOf" srcId="{A61A8380-3655-7C46-A67B-368F6B0196E1}" destId="{E056D1D4-09E0-D94C-AB68-0B944FE36364}" srcOrd="3" destOrd="0" presId="urn:microsoft.com/office/officeart/2008/layout/AlternatingPictureCircles"/>
    <dgm:cxn modelId="{DE9BD0E0-77B8-454A-93C0-97D07DEC2D0C}" type="presParOf" srcId="{70CFB44C-927F-6F4A-B388-496AF78BFF70}" destId="{8C0A51B3-F29E-7543-A8B3-5EB0016446C8}" srcOrd="3" destOrd="0" presId="urn:microsoft.com/office/officeart/2008/layout/AlternatingPictureCircles"/>
    <dgm:cxn modelId="{8D8D6916-BD75-0C49-8B90-DD272AE390B9}" type="presParOf" srcId="{8C0A51B3-F29E-7543-A8B3-5EB0016446C8}" destId="{7D0B98BE-806E-8645-B3EF-28683CE63664}" srcOrd="0" destOrd="0" presId="urn:microsoft.com/office/officeart/2008/layout/AlternatingPictureCircles"/>
    <dgm:cxn modelId="{B73EFA6B-88BD-CB42-B0EC-9D65ED433AA9}" type="presParOf" srcId="{8C0A51B3-F29E-7543-A8B3-5EB0016446C8}" destId="{C880C338-D882-8A4A-BA66-084AEE88B7F6}" srcOrd="1" destOrd="0" presId="urn:microsoft.com/office/officeart/2008/layout/AlternatingPictureCircles"/>
    <dgm:cxn modelId="{EB200613-11F9-5248-AEA2-7B5897002DCA}" type="presParOf" srcId="{8C0A51B3-F29E-7543-A8B3-5EB0016446C8}" destId="{98E7D6EA-9FB6-0840-BCFE-2C4296897463}" srcOrd="2" destOrd="0" presId="urn:microsoft.com/office/officeart/2008/layout/AlternatingPictureCircles"/>
    <dgm:cxn modelId="{1E3CE8C5-E39F-0844-A580-DFFADC87A1A1}" type="presParOf" srcId="{70CFB44C-927F-6F4A-B388-496AF78BFF70}" destId="{BBEE501F-A011-DD43-BAD0-10D3C0B3238A}" srcOrd="4" destOrd="0" presId="urn:microsoft.com/office/officeart/2008/layout/AlternatingPictureCircles"/>
    <dgm:cxn modelId="{9D7FA62F-FA29-B241-9A9F-F67CA7BBA9CD}" type="presParOf" srcId="{BBEE501F-A011-DD43-BAD0-10D3C0B3238A}" destId="{865E5568-BFA6-B34A-AB4D-84AEBB0852FE}" srcOrd="0" destOrd="0" presId="urn:microsoft.com/office/officeart/2008/layout/AlternatingPictureCircles"/>
    <dgm:cxn modelId="{B064EF6B-0C6E-0145-B7D6-9AF8CCF775C7}" type="presParOf" srcId="{BBEE501F-A011-DD43-BAD0-10D3C0B3238A}" destId="{B25F8B98-F585-B04B-A796-876FE1F9E724}" srcOrd="1" destOrd="0" presId="urn:microsoft.com/office/officeart/2008/layout/AlternatingPictureCircles"/>
    <dgm:cxn modelId="{36DF5330-E8EB-4F4E-921B-337378FDFA27}" type="presParOf" srcId="{BBEE501F-A011-DD43-BAD0-10D3C0B3238A}" destId="{BB162A15-9D28-4A4B-BB80-300766626C02}" srcOrd="2" destOrd="0" presId="urn:microsoft.com/office/officeart/2008/layout/AlternatingPictureCircles"/>
    <dgm:cxn modelId="{C0A72154-519B-E440-A236-70EB4DA66812}" type="presParOf" srcId="{BBEE501F-A011-DD43-BAD0-10D3C0B3238A}" destId="{81C68BEC-4195-AB45-AB9F-A4C96D84D13E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E51D14-931B-AF4B-8C49-5D00455C44AF}" type="doc">
      <dgm:prSet loTypeId="urn:microsoft.com/office/officeart/2008/layout/AlternatingPictureCircle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42D1DF2-99A6-4B40-A8AD-CFADA291D0D3}">
      <dgm:prSet phldrT="[Text]"/>
      <dgm:spPr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Lucida Sans" panose="020B0602030504020204" pitchFamily="34" charset="77"/>
            </a:rPr>
            <a:t>Pigeons and doves</a:t>
          </a:r>
        </a:p>
      </dgm:t>
    </dgm:pt>
    <dgm:pt modelId="{D6B5B62C-1A5F-9642-9091-A7AA5C4AE729}" type="parTrans" cxnId="{F9C56798-E4B6-D94F-A2AF-2A957562EC59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BB6FE0C9-084D-ED43-94E0-13842318158D}" type="sibTrans" cxnId="{F9C56798-E4B6-D94F-A2AF-2A957562EC59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CF9EC0C7-D689-2445-91F6-3D70844B990A}">
      <dgm:prSet phldrT="[Text]" custT="1"/>
      <dgm:spPr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Long-tailed</a:t>
          </a:r>
          <a:r>
            <a:rPr lang="en-GB" sz="1200" kern="1200" dirty="0">
              <a:latin typeface="Lucida Sans" panose="020B0602030504020204" pitchFamily="34" charset="77"/>
            </a:rPr>
            <a:t> tit</a:t>
          </a:r>
        </a:p>
      </dgm:t>
    </dgm:pt>
    <dgm:pt modelId="{9849600E-3E7A-7147-AFD6-9DAEAEACB4D2}" type="parTrans" cxnId="{CCE940AD-0B16-6B48-B094-D7154C57EBA1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A8CC64D0-5035-2E4B-A07E-A48B2F9803E1}" type="sibTrans" cxnId="{CCE940AD-0B16-6B48-B094-D7154C57EBA1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7FFA5063-13AC-DB4C-96B8-CF3DC51B6362}">
      <dgm:prSet phldrT="[Text]" custT="1"/>
      <dgm:spPr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Accentors</a:t>
          </a:r>
        </a:p>
      </dgm:t>
    </dgm:pt>
    <dgm:pt modelId="{2A899661-3A5B-DD4E-9CE4-678E6EF0EDDF}" type="parTrans" cxnId="{1ACF359B-060B-DA42-9AA9-807F0CF0888E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60DD25FF-7EDD-F74D-9B8A-31E112BEF9DF}" type="sibTrans" cxnId="{1ACF359B-060B-DA42-9AA9-807F0CF0888E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2F139C0E-6CEE-7A41-B36D-72D9A0F3E8E8}">
      <dgm:prSet custT="1"/>
      <dgm:spPr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Dunnock</a:t>
          </a:r>
        </a:p>
      </dgm:t>
    </dgm:pt>
    <dgm:pt modelId="{57CC7605-6229-8744-9614-C0DE1668B822}" type="parTrans" cxnId="{26A90C22-C123-3640-923E-1C8F6FC45F24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A31FE4DF-88D9-9C46-995E-01FE03451FA0}" type="sibTrans" cxnId="{26A90C22-C123-3640-923E-1C8F6FC45F24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476E8B7E-5219-4040-BC20-44154A2D98C7}">
      <dgm:prSet custT="1"/>
      <dgm:spPr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Collared dove</a:t>
          </a:r>
        </a:p>
      </dgm:t>
    </dgm:pt>
    <dgm:pt modelId="{9FAD22E7-7202-FD42-A781-35D69CC541FE}" type="parTrans" cxnId="{C32F3C19-3736-944F-A767-BDD8B953C328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264DC2DB-1E48-2A4C-B67D-2181960206FF}" type="sibTrans" cxnId="{C32F3C19-3736-944F-A767-BDD8B953C328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9D21CA16-3A26-534D-ACEB-F51C9125EC09}">
      <dgm:prSet custT="1"/>
      <dgm:spPr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Wood pigeon</a:t>
          </a:r>
        </a:p>
      </dgm:t>
    </dgm:pt>
    <dgm:pt modelId="{BC628F2B-37A9-8646-BFD5-DB248F89E07A}" type="parTrans" cxnId="{2433CC32-5B59-D640-B00E-E8631E689B1B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33DA85F6-8B07-C846-A408-A4FEFC3420E8}" type="sibTrans" cxnId="{2433CC32-5B59-D640-B00E-E8631E689B1B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70CFB44C-927F-6F4A-B388-496AF78BFF70}" type="pres">
      <dgm:prSet presAssocID="{28E51D14-931B-AF4B-8C49-5D00455C44AF}" presName="Name0" presStyleCnt="0">
        <dgm:presLayoutVars>
          <dgm:chMax/>
          <dgm:chPref/>
          <dgm:dir/>
        </dgm:presLayoutVars>
      </dgm:prSet>
      <dgm:spPr/>
    </dgm:pt>
    <dgm:pt modelId="{93FA9571-A87E-3B4C-8802-3D125A80357B}" type="pres">
      <dgm:prSet presAssocID="{342D1DF2-99A6-4B40-A8AD-CFADA291D0D3}" presName="composite" presStyleCnt="0"/>
      <dgm:spPr/>
    </dgm:pt>
    <dgm:pt modelId="{DD3CDEA4-F464-1844-9E96-8D3E2580F460}" type="pres">
      <dgm:prSet presAssocID="{342D1DF2-99A6-4B40-A8AD-CFADA291D0D3}" presName="Accent" presStyleLbl="alignNode1" presStyleIdx="0" presStyleCnt="5">
        <dgm:presLayoutVars>
          <dgm:chMax val="0"/>
          <dgm:chPref val="0"/>
        </dgm:presLayoutVars>
      </dgm:prSet>
      <dgm:spPr>
        <a:noFill/>
      </dgm:spPr>
    </dgm:pt>
    <dgm:pt modelId="{D5108653-51D1-7A4E-A4DD-111058A19649}" type="pres">
      <dgm:prSet presAssocID="{342D1DF2-99A6-4B40-A8AD-CFADA291D0D3}" presName="Image" presStyleLbl="bgImgPlace1" presStyleIdx="0" presStyleCnt="3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ECCF3639-0424-974B-8A1E-7DB8A40F9C79}" type="pres">
      <dgm:prSet presAssocID="{342D1DF2-99A6-4B40-A8AD-CFADA291D0D3}" presName="Parent" presStyleLbl="fgAccFollowNode1" presStyleIdx="0" presStyleCnt="3" custScaleX="105989" custScaleY="105991">
        <dgm:presLayoutVars>
          <dgm:chMax val="0"/>
          <dgm:chPref val="0"/>
          <dgm:bulletEnabled val="1"/>
        </dgm:presLayoutVars>
      </dgm:prSet>
      <dgm:spPr>
        <a:xfrm>
          <a:off x="2346331" y="152511"/>
          <a:ext cx="1052937" cy="1052920"/>
        </a:xfrm>
        <a:prstGeom prst="ellipse">
          <a:avLst/>
        </a:prstGeom>
      </dgm:spPr>
    </dgm:pt>
    <dgm:pt modelId="{B55DE95A-8F41-A642-96B5-3860B914D699}" type="pres">
      <dgm:prSet presAssocID="{342D1DF2-99A6-4B40-A8AD-CFADA291D0D3}" presName="Space" presStyleCnt="0">
        <dgm:presLayoutVars>
          <dgm:chMax val="0"/>
          <dgm:chPref val="0"/>
        </dgm:presLayoutVars>
      </dgm:prSet>
      <dgm:spPr/>
    </dgm:pt>
    <dgm:pt modelId="{8681263D-B8C9-0746-89DA-5EB8E2FA36F1}" type="pres">
      <dgm:prSet presAssocID="{BB6FE0C9-084D-ED43-94E0-13842318158D}" presName="ConnectorComposite" presStyleCnt="0"/>
      <dgm:spPr/>
    </dgm:pt>
    <dgm:pt modelId="{C6B98A45-539B-3A4D-BC8C-CAC34C54BCD7}" type="pres">
      <dgm:prSet presAssocID="{BB6FE0C9-084D-ED43-94E0-13842318158D}" presName="TopSpacing" presStyleCnt="0"/>
      <dgm:spPr/>
    </dgm:pt>
    <dgm:pt modelId="{57AFC98C-2C23-B542-B7AF-E1E10048974C}" type="pres">
      <dgm:prSet presAssocID="{BB6FE0C9-084D-ED43-94E0-13842318158D}" presName="Connector" presStyleLbl="alignNode1" presStyleIdx="1" presStyleCnt="5"/>
      <dgm:spPr/>
    </dgm:pt>
    <dgm:pt modelId="{0CDD5F18-668E-254C-A59E-CFF1C14D72BC}" type="pres">
      <dgm:prSet presAssocID="{BB6FE0C9-084D-ED43-94E0-13842318158D}" presName="BottomSpacing" presStyleCnt="0"/>
      <dgm:spPr/>
    </dgm:pt>
    <dgm:pt modelId="{A61A8380-3655-7C46-A67B-368F6B0196E1}" type="pres">
      <dgm:prSet presAssocID="{7FFA5063-13AC-DB4C-96B8-CF3DC51B6362}" presName="composite" presStyleCnt="0"/>
      <dgm:spPr/>
    </dgm:pt>
    <dgm:pt modelId="{B0D75D09-AFB0-2C4E-95C9-FB1D0A025F9F}" type="pres">
      <dgm:prSet presAssocID="{7FFA5063-13AC-DB4C-96B8-CF3DC51B6362}" presName="Accent" presStyleLbl="alignNode1" presStyleIdx="2" presStyleCnt="5">
        <dgm:presLayoutVars>
          <dgm:chMax val="0"/>
          <dgm:chPref val="0"/>
        </dgm:presLayoutVars>
      </dgm:prSet>
      <dgm:spPr>
        <a:noFill/>
      </dgm:spPr>
    </dgm:pt>
    <dgm:pt modelId="{D6513145-1DF9-A449-8274-707A187BF928}" type="pres">
      <dgm:prSet presAssocID="{7FFA5063-13AC-DB4C-96B8-CF3DC51B6362}" presName="Image" presStyleLbl="bgImgPlace1" presStyleIdx="1" presStyleCnt="3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71E53D0C-7856-8548-BFBB-D266B8C04B40}" type="pres">
      <dgm:prSet presAssocID="{7FFA5063-13AC-DB4C-96B8-CF3DC51B6362}" presName="Parent" presStyleLbl="fgAccFollowNode1" presStyleIdx="1" presStyleCnt="3" custScaleX="105989" custScaleY="105991">
        <dgm:presLayoutVars>
          <dgm:chMax val="0"/>
          <dgm:chPref val="0"/>
          <dgm:bulletEnabled val="1"/>
        </dgm:presLayoutVars>
      </dgm:prSet>
      <dgm:spPr>
        <a:xfrm>
          <a:off x="2346331" y="2173539"/>
          <a:ext cx="1052937" cy="1052920"/>
        </a:xfrm>
        <a:prstGeom prst="ellipse">
          <a:avLst/>
        </a:prstGeom>
      </dgm:spPr>
    </dgm:pt>
    <dgm:pt modelId="{E056D1D4-09E0-D94C-AB68-0B944FE36364}" type="pres">
      <dgm:prSet presAssocID="{7FFA5063-13AC-DB4C-96B8-CF3DC51B6362}" presName="Space" presStyleCnt="0">
        <dgm:presLayoutVars>
          <dgm:chMax val="0"/>
          <dgm:chPref val="0"/>
        </dgm:presLayoutVars>
      </dgm:prSet>
      <dgm:spPr/>
    </dgm:pt>
    <dgm:pt modelId="{8C0A51B3-F29E-7543-A8B3-5EB0016446C8}" type="pres">
      <dgm:prSet presAssocID="{60DD25FF-7EDD-F74D-9B8A-31E112BEF9DF}" presName="ConnectorComposite" presStyleCnt="0"/>
      <dgm:spPr/>
    </dgm:pt>
    <dgm:pt modelId="{7D0B98BE-806E-8645-B3EF-28683CE63664}" type="pres">
      <dgm:prSet presAssocID="{60DD25FF-7EDD-F74D-9B8A-31E112BEF9DF}" presName="TopSpacing" presStyleCnt="0"/>
      <dgm:spPr/>
    </dgm:pt>
    <dgm:pt modelId="{C880C338-D882-8A4A-BA66-084AEE88B7F6}" type="pres">
      <dgm:prSet presAssocID="{60DD25FF-7EDD-F74D-9B8A-31E112BEF9DF}" presName="Connector" presStyleLbl="alignNode1" presStyleIdx="3" presStyleCnt="5"/>
      <dgm:spPr/>
    </dgm:pt>
    <dgm:pt modelId="{98E7D6EA-9FB6-0840-BCFE-2C4296897463}" type="pres">
      <dgm:prSet presAssocID="{60DD25FF-7EDD-F74D-9B8A-31E112BEF9DF}" presName="BottomSpacing" presStyleCnt="0"/>
      <dgm:spPr/>
    </dgm:pt>
    <dgm:pt modelId="{BBEE501F-A011-DD43-BAD0-10D3C0B3238A}" type="pres">
      <dgm:prSet presAssocID="{CF9EC0C7-D689-2445-91F6-3D70844B990A}" presName="composite" presStyleCnt="0"/>
      <dgm:spPr/>
    </dgm:pt>
    <dgm:pt modelId="{865E5568-BFA6-B34A-AB4D-84AEBB0852FE}" type="pres">
      <dgm:prSet presAssocID="{CF9EC0C7-D689-2445-91F6-3D70844B990A}" presName="Accent" presStyleLbl="alignNode1" presStyleIdx="4" presStyleCnt="5">
        <dgm:presLayoutVars>
          <dgm:chMax val="0"/>
          <dgm:chPref val="0"/>
        </dgm:presLayoutVars>
      </dgm:prSet>
      <dgm:spPr>
        <a:noFill/>
      </dgm:spPr>
    </dgm:pt>
    <dgm:pt modelId="{B25F8B98-F585-B04B-A796-876FE1F9E724}" type="pres">
      <dgm:prSet presAssocID="{CF9EC0C7-D689-2445-91F6-3D70844B990A}" presName="Image" presStyleLbl="bgImgPlace1" presStyleIdx="2" presStyleCnt="3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BB162A15-9D28-4A4B-BB80-300766626C02}" type="pres">
      <dgm:prSet presAssocID="{CF9EC0C7-D689-2445-91F6-3D70844B990A}" presName="Parent" presStyleLbl="fgAccFollowNode1" presStyleIdx="2" presStyleCnt="3" custScaleX="105989" custScaleY="105991">
        <dgm:presLayoutVars>
          <dgm:chMax val="0"/>
          <dgm:chPref val="0"/>
          <dgm:bulletEnabled val="1"/>
        </dgm:presLayoutVars>
      </dgm:prSet>
      <dgm:spPr>
        <a:xfrm>
          <a:off x="2346331" y="4194568"/>
          <a:ext cx="1052937" cy="1052920"/>
        </a:xfrm>
        <a:prstGeom prst="ellipse">
          <a:avLst/>
        </a:prstGeom>
      </dgm:spPr>
    </dgm:pt>
    <dgm:pt modelId="{81C68BEC-4195-AB45-AB9F-A4C96D84D13E}" type="pres">
      <dgm:prSet presAssocID="{CF9EC0C7-D689-2445-91F6-3D70844B990A}" presName="Space" presStyleCnt="0">
        <dgm:presLayoutVars>
          <dgm:chMax val="0"/>
          <dgm:chPref val="0"/>
        </dgm:presLayoutVars>
      </dgm:prSet>
      <dgm:spPr/>
    </dgm:pt>
  </dgm:ptLst>
  <dgm:cxnLst>
    <dgm:cxn modelId="{05644407-9D73-8348-8E69-7CBDDB0E6CD2}" type="presOf" srcId="{342D1DF2-99A6-4B40-A8AD-CFADA291D0D3}" destId="{ECCF3639-0424-974B-8A1E-7DB8A40F9C79}" srcOrd="0" destOrd="0" presId="urn:microsoft.com/office/officeart/2008/layout/AlternatingPictureCircles"/>
    <dgm:cxn modelId="{C32F3C19-3736-944F-A767-BDD8B953C328}" srcId="{342D1DF2-99A6-4B40-A8AD-CFADA291D0D3}" destId="{476E8B7E-5219-4040-BC20-44154A2D98C7}" srcOrd="0" destOrd="0" parTransId="{9FAD22E7-7202-FD42-A781-35D69CC541FE}" sibTransId="{264DC2DB-1E48-2A4C-B67D-2181960206FF}"/>
    <dgm:cxn modelId="{26A90C22-C123-3640-923E-1C8F6FC45F24}" srcId="{7FFA5063-13AC-DB4C-96B8-CF3DC51B6362}" destId="{2F139C0E-6CEE-7A41-B36D-72D9A0F3E8E8}" srcOrd="0" destOrd="0" parTransId="{57CC7605-6229-8744-9614-C0DE1668B822}" sibTransId="{A31FE4DF-88D9-9C46-995E-01FE03451FA0}"/>
    <dgm:cxn modelId="{4E88D427-0FF2-F649-8DE1-A637ECD12D43}" type="presOf" srcId="{2F139C0E-6CEE-7A41-B36D-72D9A0F3E8E8}" destId="{71E53D0C-7856-8548-BFBB-D266B8C04B40}" srcOrd="0" destOrd="1" presId="urn:microsoft.com/office/officeart/2008/layout/AlternatingPictureCircles"/>
    <dgm:cxn modelId="{2433CC32-5B59-D640-B00E-E8631E689B1B}" srcId="{342D1DF2-99A6-4B40-A8AD-CFADA291D0D3}" destId="{9D21CA16-3A26-534D-ACEB-F51C9125EC09}" srcOrd="1" destOrd="0" parTransId="{BC628F2B-37A9-8646-BFD5-DB248F89E07A}" sibTransId="{33DA85F6-8B07-C846-A408-A4FEFC3420E8}"/>
    <dgm:cxn modelId="{B9B6B64A-AD2E-E440-8D80-7B7299278E80}" type="presOf" srcId="{7FFA5063-13AC-DB4C-96B8-CF3DC51B6362}" destId="{71E53D0C-7856-8548-BFBB-D266B8C04B40}" srcOrd="0" destOrd="0" presId="urn:microsoft.com/office/officeart/2008/layout/AlternatingPictureCircles"/>
    <dgm:cxn modelId="{10384C98-82FC-3149-9531-C004A95751A6}" type="presOf" srcId="{28E51D14-931B-AF4B-8C49-5D00455C44AF}" destId="{70CFB44C-927F-6F4A-B388-496AF78BFF70}" srcOrd="0" destOrd="0" presId="urn:microsoft.com/office/officeart/2008/layout/AlternatingPictureCircles"/>
    <dgm:cxn modelId="{F9C56798-E4B6-D94F-A2AF-2A957562EC59}" srcId="{28E51D14-931B-AF4B-8C49-5D00455C44AF}" destId="{342D1DF2-99A6-4B40-A8AD-CFADA291D0D3}" srcOrd="0" destOrd="0" parTransId="{D6B5B62C-1A5F-9642-9091-A7AA5C4AE729}" sibTransId="{BB6FE0C9-084D-ED43-94E0-13842318158D}"/>
    <dgm:cxn modelId="{1ACF359B-060B-DA42-9AA9-807F0CF0888E}" srcId="{28E51D14-931B-AF4B-8C49-5D00455C44AF}" destId="{7FFA5063-13AC-DB4C-96B8-CF3DC51B6362}" srcOrd="1" destOrd="0" parTransId="{2A899661-3A5B-DD4E-9CE4-678E6EF0EDDF}" sibTransId="{60DD25FF-7EDD-F74D-9B8A-31E112BEF9DF}"/>
    <dgm:cxn modelId="{CCE940AD-0B16-6B48-B094-D7154C57EBA1}" srcId="{28E51D14-931B-AF4B-8C49-5D00455C44AF}" destId="{CF9EC0C7-D689-2445-91F6-3D70844B990A}" srcOrd="2" destOrd="0" parTransId="{9849600E-3E7A-7147-AFD6-9DAEAEACB4D2}" sibTransId="{A8CC64D0-5035-2E4B-A07E-A48B2F9803E1}"/>
    <dgm:cxn modelId="{656A06BD-7DC7-2C41-9E63-29C1D7E2859C}" type="presOf" srcId="{9D21CA16-3A26-534D-ACEB-F51C9125EC09}" destId="{ECCF3639-0424-974B-8A1E-7DB8A40F9C79}" srcOrd="0" destOrd="2" presId="urn:microsoft.com/office/officeart/2008/layout/AlternatingPictureCircles"/>
    <dgm:cxn modelId="{C953C6D0-B6E4-0142-8A0C-AAE48CB045C8}" type="presOf" srcId="{CF9EC0C7-D689-2445-91F6-3D70844B990A}" destId="{BB162A15-9D28-4A4B-BB80-300766626C02}" srcOrd="0" destOrd="0" presId="urn:microsoft.com/office/officeart/2008/layout/AlternatingPictureCircles"/>
    <dgm:cxn modelId="{316AE0F8-A6E4-8949-9DD5-08E7C5313B26}" type="presOf" srcId="{476E8B7E-5219-4040-BC20-44154A2D98C7}" destId="{ECCF3639-0424-974B-8A1E-7DB8A40F9C79}" srcOrd="0" destOrd="1" presId="urn:microsoft.com/office/officeart/2008/layout/AlternatingPictureCircles"/>
    <dgm:cxn modelId="{A0CFEC9E-3085-334F-A58D-E79C21D03B02}" type="presParOf" srcId="{70CFB44C-927F-6F4A-B388-496AF78BFF70}" destId="{93FA9571-A87E-3B4C-8802-3D125A80357B}" srcOrd="0" destOrd="0" presId="urn:microsoft.com/office/officeart/2008/layout/AlternatingPictureCircles"/>
    <dgm:cxn modelId="{16748A03-C8F5-384A-BCAB-92BE49278B24}" type="presParOf" srcId="{93FA9571-A87E-3B4C-8802-3D125A80357B}" destId="{DD3CDEA4-F464-1844-9E96-8D3E2580F460}" srcOrd="0" destOrd="0" presId="urn:microsoft.com/office/officeart/2008/layout/AlternatingPictureCircles"/>
    <dgm:cxn modelId="{7174265B-B9D9-B94E-9DA5-115E6CB8ABFE}" type="presParOf" srcId="{93FA9571-A87E-3B4C-8802-3D125A80357B}" destId="{D5108653-51D1-7A4E-A4DD-111058A19649}" srcOrd="1" destOrd="0" presId="urn:microsoft.com/office/officeart/2008/layout/AlternatingPictureCircles"/>
    <dgm:cxn modelId="{20A22CD8-4E08-0849-8C8C-2B41E364D487}" type="presParOf" srcId="{93FA9571-A87E-3B4C-8802-3D125A80357B}" destId="{ECCF3639-0424-974B-8A1E-7DB8A40F9C79}" srcOrd="2" destOrd="0" presId="urn:microsoft.com/office/officeart/2008/layout/AlternatingPictureCircles"/>
    <dgm:cxn modelId="{3C8748AA-F188-AC4F-A06E-4B02C2E23D62}" type="presParOf" srcId="{93FA9571-A87E-3B4C-8802-3D125A80357B}" destId="{B55DE95A-8F41-A642-96B5-3860B914D699}" srcOrd="3" destOrd="0" presId="urn:microsoft.com/office/officeart/2008/layout/AlternatingPictureCircles"/>
    <dgm:cxn modelId="{A3F9E85C-B14F-F240-80C0-79EA76F29FBF}" type="presParOf" srcId="{70CFB44C-927F-6F4A-B388-496AF78BFF70}" destId="{8681263D-B8C9-0746-89DA-5EB8E2FA36F1}" srcOrd="1" destOrd="0" presId="urn:microsoft.com/office/officeart/2008/layout/AlternatingPictureCircles"/>
    <dgm:cxn modelId="{4BE19620-68BB-C745-B713-C6E3385EFAC5}" type="presParOf" srcId="{8681263D-B8C9-0746-89DA-5EB8E2FA36F1}" destId="{C6B98A45-539B-3A4D-BC8C-CAC34C54BCD7}" srcOrd="0" destOrd="0" presId="urn:microsoft.com/office/officeart/2008/layout/AlternatingPictureCircles"/>
    <dgm:cxn modelId="{3D92C31E-5AFE-FF40-8F58-89359782C5C0}" type="presParOf" srcId="{8681263D-B8C9-0746-89DA-5EB8E2FA36F1}" destId="{57AFC98C-2C23-B542-B7AF-E1E10048974C}" srcOrd="1" destOrd="0" presId="urn:microsoft.com/office/officeart/2008/layout/AlternatingPictureCircles"/>
    <dgm:cxn modelId="{D2646367-646C-804D-97A5-AB26F393B142}" type="presParOf" srcId="{8681263D-B8C9-0746-89DA-5EB8E2FA36F1}" destId="{0CDD5F18-668E-254C-A59E-CFF1C14D72BC}" srcOrd="2" destOrd="0" presId="urn:microsoft.com/office/officeart/2008/layout/AlternatingPictureCircles"/>
    <dgm:cxn modelId="{5FF05C0B-6218-1B40-BE96-881C355B0C85}" type="presParOf" srcId="{70CFB44C-927F-6F4A-B388-496AF78BFF70}" destId="{A61A8380-3655-7C46-A67B-368F6B0196E1}" srcOrd="2" destOrd="0" presId="urn:microsoft.com/office/officeart/2008/layout/AlternatingPictureCircles"/>
    <dgm:cxn modelId="{46BA7EA8-99A4-4F4A-A06D-F84A63EBFB30}" type="presParOf" srcId="{A61A8380-3655-7C46-A67B-368F6B0196E1}" destId="{B0D75D09-AFB0-2C4E-95C9-FB1D0A025F9F}" srcOrd="0" destOrd="0" presId="urn:microsoft.com/office/officeart/2008/layout/AlternatingPictureCircles"/>
    <dgm:cxn modelId="{8ECC3679-95F8-C64F-9AB9-83A9CCE6CFBF}" type="presParOf" srcId="{A61A8380-3655-7C46-A67B-368F6B0196E1}" destId="{D6513145-1DF9-A449-8274-707A187BF928}" srcOrd="1" destOrd="0" presId="urn:microsoft.com/office/officeart/2008/layout/AlternatingPictureCircles"/>
    <dgm:cxn modelId="{8F9A5A27-6332-8743-946D-C863BFCD49BA}" type="presParOf" srcId="{A61A8380-3655-7C46-A67B-368F6B0196E1}" destId="{71E53D0C-7856-8548-BFBB-D266B8C04B40}" srcOrd="2" destOrd="0" presId="urn:microsoft.com/office/officeart/2008/layout/AlternatingPictureCircles"/>
    <dgm:cxn modelId="{E461D91F-ED03-B44F-9DE5-0128B45D9C62}" type="presParOf" srcId="{A61A8380-3655-7C46-A67B-368F6B0196E1}" destId="{E056D1D4-09E0-D94C-AB68-0B944FE36364}" srcOrd="3" destOrd="0" presId="urn:microsoft.com/office/officeart/2008/layout/AlternatingPictureCircles"/>
    <dgm:cxn modelId="{DE9BD0E0-77B8-454A-93C0-97D07DEC2D0C}" type="presParOf" srcId="{70CFB44C-927F-6F4A-B388-496AF78BFF70}" destId="{8C0A51B3-F29E-7543-A8B3-5EB0016446C8}" srcOrd="3" destOrd="0" presId="urn:microsoft.com/office/officeart/2008/layout/AlternatingPictureCircles"/>
    <dgm:cxn modelId="{8D8D6916-BD75-0C49-8B90-DD272AE390B9}" type="presParOf" srcId="{8C0A51B3-F29E-7543-A8B3-5EB0016446C8}" destId="{7D0B98BE-806E-8645-B3EF-28683CE63664}" srcOrd="0" destOrd="0" presId="urn:microsoft.com/office/officeart/2008/layout/AlternatingPictureCircles"/>
    <dgm:cxn modelId="{B73EFA6B-88BD-CB42-B0EC-9D65ED433AA9}" type="presParOf" srcId="{8C0A51B3-F29E-7543-A8B3-5EB0016446C8}" destId="{C880C338-D882-8A4A-BA66-084AEE88B7F6}" srcOrd="1" destOrd="0" presId="urn:microsoft.com/office/officeart/2008/layout/AlternatingPictureCircles"/>
    <dgm:cxn modelId="{EB200613-11F9-5248-AEA2-7B5897002DCA}" type="presParOf" srcId="{8C0A51B3-F29E-7543-A8B3-5EB0016446C8}" destId="{98E7D6EA-9FB6-0840-BCFE-2C4296897463}" srcOrd="2" destOrd="0" presId="urn:microsoft.com/office/officeart/2008/layout/AlternatingPictureCircles"/>
    <dgm:cxn modelId="{1E3CE8C5-E39F-0844-A580-DFFADC87A1A1}" type="presParOf" srcId="{70CFB44C-927F-6F4A-B388-496AF78BFF70}" destId="{BBEE501F-A011-DD43-BAD0-10D3C0B3238A}" srcOrd="4" destOrd="0" presId="urn:microsoft.com/office/officeart/2008/layout/AlternatingPictureCircles"/>
    <dgm:cxn modelId="{9D7FA62F-FA29-B241-9A9F-F67CA7BBA9CD}" type="presParOf" srcId="{BBEE501F-A011-DD43-BAD0-10D3C0B3238A}" destId="{865E5568-BFA6-B34A-AB4D-84AEBB0852FE}" srcOrd="0" destOrd="0" presId="urn:microsoft.com/office/officeart/2008/layout/AlternatingPictureCircles"/>
    <dgm:cxn modelId="{B064EF6B-0C6E-0145-B7D6-9AF8CCF775C7}" type="presParOf" srcId="{BBEE501F-A011-DD43-BAD0-10D3C0B3238A}" destId="{B25F8B98-F585-B04B-A796-876FE1F9E724}" srcOrd="1" destOrd="0" presId="urn:microsoft.com/office/officeart/2008/layout/AlternatingPictureCircles"/>
    <dgm:cxn modelId="{36DF5330-E8EB-4F4E-921B-337378FDFA27}" type="presParOf" srcId="{BBEE501F-A011-DD43-BAD0-10D3C0B3238A}" destId="{BB162A15-9D28-4A4B-BB80-300766626C02}" srcOrd="2" destOrd="0" presId="urn:microsoft.com/office/officeart/2008/layout/AlternatingPictureCircles"/>
    <dgm:cxn modelId="{C0A72154-519B-E440-A236-70EB4DA66812}" type="presParOf" srcId="{BBEE501F-A011-DD43-BAD0-10D3C0B3238A}" destId="{81C68BEC-4195-AB45-AB9F-A4C96D84D13E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E51D14-931B-AF4B-8C49-5D00455C44AF}" type="doc">
      <dgm:prSet loTypeId="urn:microsoft.com/office/officeart/2008/layout/AlternatingPictureCircle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42D1DF2-99A6-4B40-A8AD-CFADA291D0D3}">
      <dgm:prSet phldrT="[Text]" custT="1"/>
      <dgm:spPr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Lucida Sans" panose="020B0602030504020204" pitchFamily="34" charset="77"/>
            </a:rPr>
            <a:t>Sparrows</a:t>
          </a:r>
          <a:endParaRPr lang="en-GB" sz="1000" kern="1200" dirty="0">
            <a:latin typeface="Lucida Sans" panose="020B0602030504020204" pitchFamily="34" charset="77"/>
          </a:endParaRPr>
        </a:p>
      </dgm:t>
    </dgm:pt>
    <dgm:pt modelId="{D6B5B62C-1A5F-9642-9091-A7AA5C4AE729}" type="parTrans" cxnId="{F9C56798-E4B6-D94F-A2AF-2A957562EC59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BB6FE0C9-084D-ED43-94E0-13842318158D}" type="sibTrans" cxnId="{F9C56798-E4B6-D94F-A2AF-2A957562EC59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CF9EC0C7-D689-2445-91F6-3D70844B990A}">
      <dgm:prSet phldrT="[Text]" custT="1"/>
      <dgm:spPr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Lucida Sans" panose="020B0602030504020204" pitchFamily="34" charset="77"/>
            <a:ea typeface="+mn-ea"/>
            <a:cs typeface="+mn-cs"/>
          </a:endParaRPr>
        </a:p>
      </dgm:t>
    </dgm:pt>
    <dgm:pt modelId="{9849600E-3E7A-7147-AFD6-9DAEAEACB4D2}" type="parTrans" cxnId="{CCE940AD-0B16-6B48-B094-D7154C57EBA1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A8CC64D0-5035-2E4B-A07E-A48B2F9803E1}" type="sibTrans" cxnId="{CCE940AD-0B16-6B48-B094-D7154C57EBA1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7FFA5063-13AC-DB4C-96B8-CF3DC51B6362}">
      <dgm:prSet phldrT="[Text]" custT="1"/>
      <dgm:spPr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Lucida Sans" panose="020B0602030504020204" pitchFamily="34" charset="77"/>
            </a:rPr>
            <a:t>Chats</a:t>
          </a:r>
          <a:endParaRPr lang="en-GB" sz="1000" kern="1200" dirty="0">
            <a:latin typeface="Lucida Sans" panose="020B0602030504020204" pitchFamily="34" charset="77"/>
          </a:endParaRPr>
        </a:p>
      </dgm:t>
    </dgm:pt>
    <dgm:pt modelId="{2A899661-3A5B-DD4E-9CE4-678E6EF0EDDF}" type="parTrans" cxnId="{1ACF359B-060B-DA42-9AA9-807F0CF0888E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60DD25FF-7EDD-F74D-9B8A-31E112BEF9DF}" type="sibTrans" cxnId="{1ACF359B-060B-DA42-9AA9-807F0CF0888E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476E8B7E-5219-4040-BC20-44154A2D98C7}">
      <dgm:prSet custT="1"/>
      <dgm:spPr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House sparrow</a:t>
          </a:r>
        </a:p>
      </dgm:t>
    </dgm:pt>
    <dgm:pt modelId="{9FAD22E7-7202-FD42-A781-35D69CC541FE}" type="parTrans" cxnId="{C32F3C19-3736-944F-A767-BDD8B953C328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264DC2DB-1E48-2A4C-B67D-2181960206FF}" type="sibTrans" cxnId="{C32F3C19-3736-944F-A767-BDD8B953C328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2F139C0E-6CEE-7A41-B36D-72D9A0F3E8E8}">
      <dgm:prSet custT="1"/>
      <dgm:spPr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Robin</a:t>
          </a:r>
        </a:p>
      </dgm:t>
    </dgm:pt>
    <dgm:pt modelId="{A31FE4DF-88D9-9C46-995E-01FE03451FA0}" type="sibTrans" cxnId="{26A90C22-C123-3640-923E-1C8F6FC45F24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57CC7605-6229-8744-9614-C0DE1668B822}" type="parTrans" cxnId="{26A90C22-C123-3640-923E-1C8F6FC45F24}">
      <dgm:prSet/>
      <dgm:spPr/>
      <dgm:t>
        <a:bodyPr/>
        <a:lstStyle/>
        <a:p>
          <a:endParaRPr lang="en-GB">
            <a:latin typeface="Lucida Sans" panose="020B0602030504020204" pitchFamily="34" charset="77"/>
          </a:endParaRPr>
        </a:p>
      </dgm:t>
    </dgm:pt>
    <dgm:pt modelId="{70CFB44C-927F-6F4A-B388-496AF78BFF70}" type="pres">
      <dgm:prSet presAssocID="{28E51D14-931B-AF4B-8C49-5D00455C44AF}" presName="Name0" presStyleCnt="0">
        <dgm:presLayoutVars>
          <dgm:chMax/>
          <dgm:chPref/>
          <dgm:dir/>
        </dgm:presLayoutVars>
      </dgm:prSet>
      <dgm:spPr/>
    </dgm:pt>
    <dgm:pt modelId="{93FA9571-A87E-3B4C-8802-3D125A80357B}" type="pres">
      <dgm:prSet presAssocID="{342D1DF2-99A6-4B40-A8AD-CFADA291D0D3}" presName="composite" presStyleCnt="0"/>
      <dgm:spPr/>
    </dgm:pt>
    <dgm:pt modelId="{DD3CDEA4-F464-1844-9E96-8D3E2580F460}" type="pres">
      <dgm:prSet presAssocID="{342D1DF2-99A6-4B40-A8AD-CFADA291D0D3}" presName="Accent" presStyleLbl="alignNode1" presStyleIdx="0" presStyleCnt="5">
        <dgm:presLayoutVars>
          <dgm:chMax val="0"/>
          <dgm:chPref val="0"/>
        </dgm:presLayoutVars>
      </dgm:prSet>
      <dgm:spPr>
        <a:noFill/>
      </dgm:spPr>
    </dgm:pt>
    <dgm:pt modelId="{D5108653-51D1-7A4E-A4DD-111058A19649}" type="pres">
      <dgm:prSet presAssocID="{342D1DF2-99A6-4B40-A8AD-CFADA291D0D3}" presName="Image" presStyleLbl="bgImgPlace1" presStyleIdx="0" presStyleCnt="3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/>
          <a:srcRect/>
          <a:stretch>
            <a:fillRect t="-5000" b="-5000"/>
          </a:stretch>
        </a:blipFill>
      </dgm:spPr>
    </dgm:pt>
    <dgm:pt modelId="{ECCF3639-0424-974B-8A1E-7DB8A40F9C79}" type="pres">
      <dgm:prSet presAssocID="{342D1DF2-99A6-4B40-A8AD-CFADA291D0D3}" presName="Parent" presStyleLbl="fgAccFollowNode1" presStyleIdx="0" presStyleCnt="3" custScaleX="105989" custScaleY="105991">
        <dgm:presLayoutVars>
          <dgm:chMax val="0"/>
          <dgm:chPref val="0"/>
          <dgm:bulletEnabled val="1"/>
        </dgm:presLayoutVars>
      </dgm:prSet>
      <dgm:spPr>
        <a:xfrm>
          <a:off x="2346331" y="152511"/>
          <a:ext cx="1052937" cy="1052920"/>
        </a:xfrm>
        <a:prstGeom prst="ellipse">
          <a:avLst/>
        </a:prstGeom>
      </dgm:spPr>
    </dgm:pt>
    <dgm:pt modelId="{B55DE95A-8F41-A642-96B5-3860B914D699}" type="pres">
      <dgm:prSet presAssocID="{342D1DF2-99A6-4B40-A8AD-CFADA291D0D3}" presName="Space" presStyleCnt="0">
        <dgm:presLayoutVars>
          <dgm:chMax val="0"/>
          <dgm:chPref val="0"/>
        </dgm:presLayoutVars>
      </dgm:prSet>
      <dgm:spPr/>
    </dgm:pt>
    <dgm:pt modelId="{8681263D-B8C9-0746-89DA-5EB8E2FA36F1}" type="pres">
      <dgm:prSet presAssocID="{BB6FE0C9-084D-ED43-94E0-13842318158D}" presName="ConnectorComposite" presStyleCnt="0"/>
      <dgm:spPr/>
    </dgm:pt>
    <dgm:pt modelId="{C6B98A45-539B-3A4D-BC8C-CAC34C54BCD7}" type="pres">
      <dgm:prSet presAssocID="{BB6FE0C9-084D-ED43-94E0-13842318158D}" presName="TopSpacing" presStyleCnt="0"/>
      <dgm:spPr/>
    </dgm:pt>
    <dgm:pt modelId="{57AFC98C-2C23-B542-B7AF-E1E10048974C}" type="pres">
      <dgm:prSet presAssocID="{BB6FE0C9-084D-ED43-94E0-13842318158D}" presName="Connector" presStyleLbl="alignNode1" presStyleIdx="1" presStyleCnt="5"/>
      <dgm:spPr/>
    </dgm:pt>
    <dgm:pt modelId="{0CDD5F18-668E-254C-A59E-CFF1C14D72BC}" type="pres">
      <dgm:prSet presAssocID="{BB6FE0C9-084D-ED43-94E0-13842318158D}" presName="BottomSpacing" presStyleCnt="0"/>
      <dgm:spPr/>
    </dgm:pt>
    <dgm:pt modelId="{A61A8380-3655-7C46-A67B-368F6B0196E1}" type="pres">
      <dgm:prSet presAssocID="{7FFA5063-13AC-DB4C-96B8-CF3DC51B6362}" presName="composite" presStyleCnt="0"/>
      <dgm:spPr/>
    </dgm:pt>
    <dgm:pt modelId="{B0D75D09-AFB0-2C4E-95C9-FB1D0A025F9F}" type="pres">
      <dgm:prSet presAssocID="{7FFA5063-13AC-DB4C-96B8-CF3DC51B6362}" presName="Accent" presStyleLbl="alignNode1" presStyleIdx="2" presStyleCnt="5">
        <dgm:presLayoutVars>
          <dgm:chMax val="0"/>
          <dgm:chPref val="0"/>
        </dgm:presLayoutVars>
      </dgm:prSet>
      <dgm:spPr>
        <a:noFill/>
      </dgm:spPr>
    </dgm:pt>
    <dgm:pt modelId="{D6513145-1DF9-A449-8274-707A187BF928}" type="pres">
      <dgm:prSet presAssocID="{7FFA5063-13AC-DB4C-96B8-CF3DC51B6362}" presName="Image" presStyleLbl="bgImgPlace1" presStyleIdx="1" presStyleCnt="3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71E53D0C-7856-8548-BFBB-D266B8C04B40}" type="pres">
      <dgm:prSet presAssocID="{7FFA5063-13AC-DB4C-96B8-CF3DC51B6362}" presName="Parent" presStyleLbl="fgAccFollowNode1" presStyleIdx="1" presStyleCnt="3" custScaleX="105989" custScaleY="105991">
        <dgm:presLayoutVars>
          <dgm:chMax val="0"/>
          <dgm:chPref val="0"/>
          <dgm:bulletEnabled val="1"/>
        </dgm:presLayoutVars>
      </dgm:prSet>
      <dgm:spPr>
        <a:xfrm>
          <a:off x="2346331" y="2173539"/>
          <a:ext cx="1052937" cy="1052920"/>
        </a:xfrm>
        <a:prstGeom prst="ellipse">
          <a:avLst/>
        </a:prstGeom>
      </dgm:spPr>
    </dgm:pt>
    <dgm:pt modelId="{E056D1D4-09E0-D94C-AB68-0B944FE36364}" type="pres">
      <dgm:prSet presAssocID="{7FFA5063-13AC-DB4C-96B8-CF3DC51B6362}" presName="Space" presStyleCnt="0">
        <dgm:presLayoutVars>
          <dgm:chMax val="0"/>
          <dgm:chPref val="0"/>
        </dgm:presLayoutVars>
      </dgm:prSet>
      <dgm:spPr/>
    </dgm:pt>
    <dgm:pt modelId="{8C0A51B3-F29E-7543-A8B3-5EB0016446C8}" type="pres">
      <dgm:prSet presAssocID="{60DD25FF-7EDD-F74D-9B8A-31E112BEF9DF}" presName="ConnectorComposite" presStyleCnt="0"/>
      <dgm:spPr/>
    </dgm:pt>
    <dgm:pt modelId="{7D0B98BE-806E-8645-B3EF-28683CE63664}" type="pres">
      <dgm:prSet presAssocID="{60DD25FF-7EDD-F74D-9B8A-31E112BEF9DF}" presName="TopSpacing" presStyleCnt="0"/>
      <dgm:spPr/>
    </dgm:pt>
    <dgm:pt modelId="{C880C338-D882-8A4A-BA66-084AEE88B7F6}" type="pres">
      <dgm:prSet presAssocID="{60DD25FF-7EDD-F74D-9B8A-31E112BEF9DF}" presName="Connector" presStyleLbl="alignNode1" presStyleIdx="3" presStyleCnt="5"/>
      <dgm:spPr/>
    </dgm:pt>
    <dgm:pt modelId="{98E7D6EA-9FB6-0840-BCFE-2C4296897463}" type="pres">
      <dgm:prSet presAssocID="{60DD25FF-7EDD-F74D-9B8A-31E112BEF9DF}" presName="BottomSpacing" presStyleCnt="0"/>
      <dgm:spPr/>
    </dgm:pt>
    <dgm:pt modelId="{BBEE501F-A011-DD43-BAD0-10D3C0B3238A}" type="pres">
      <dgm:prSet presAssocID="{CF9EC0C7-D689-2445-91F6-3D70844B990A}" presName="composite" presStyleCnt="0"/>
      <dgm:spPr/>
    </dgm:pt>
    <dgm:pt modelId="{865E5568-BFA6-B34A-AB4D-84AEBB0852FE}" type="pres">
      <dgm:prSet presAssocID="{CF9EC0C7-D689-2445-91F6-3D70844B990A}" presName="Accent" presStyleLbl="alignNode1" presStyleIdx="4" presStyleCnt="5">
        <dgm:presLayoutVars>
          <dgm:chMax val="0"/>
          <dgm:chPref val="0"/>
        </dgm:presLayoutVars>
      </dgm:prSet>
      <dgm:spPr>
        <a:noFill/>
      </dgm:spPr>
    </dgm:pt>
    <dgm:pt modelId="{B25F8B98-F585-B04B-A796-876FE1F9E724}" type="pres">
      <dgm:prSet presAssocID="{CF9EC0C7-D689-2445-91F6-3D70844B990A}" presName="Image" presStyleLbl="bgImgPlace1" presStyleIdx="2" presStyleCnt="3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3"/>
          <a:srcRect/>
          <a:stretch>
            <a:fillRect t="-16000" b="-16000"/>
          </a:stretch>
        </a:blipFill>
      </dgm:spPr>
    </dgm:pt>
    <dgm:pt modelId="{BB162A15-9D28-4A4B-BB80-300766626C02}" type="pres">
      <dgm:prSet presAssocID="{CF9EC0C7-D689-2445-91F6-3D70844B990A}" presName="Parent" presStyleLbl="fgAccFollowNode1" presStyleIdx="2" presStyleCnt="3" custScaleX="105989" custScaleY="105991">
        <dgm:presLayoutVars>
          <dgm:chMax val="0"/>
          <dgm:chPref val="0"/>
          <dgm:bulletEnabled val="1"/>
        </dgm:presLayoutVars>
      </dgm:prSet>
      <dgm:spPr>
        <a:xfrm>
          <a:off x="2346331" y="4194568"/>
          <a:ext cx="1052937" cy="1052920"/>
        </a:xfrm>
        <a:prstGeom prst="ellipse">
          <a:avLst/>
        </a:prstGeom>
      </dgm:spPr>
    </dgm:pt>
    <dgm:pt modelId="{81C68BEC-4195-AB45-AB9F-A4C96D84D13E}" type="pres">
      <dgm:prSet presAssocID="{CF9EC0C7-D689-2445-91F6-3D70844B990A}" presName="Space" presStyleCnt="0">
        <dgm:presLayoutVars>
          <dgm:chMax val="0"/>
          <dgm:chPref val="0"/>
        </dgm:presLayoutVars>
      </dgm:prSet>
      <dgm:spPr/>
    </dgm:pt>
  </dgm:ptLst>
  <dgm:cxnLst>
    <dgm:cxn modelId="{05644407-9D73-8348-8E69-7CBDDB0E6CD2}" type="presOf" srcId="{342D1DF2-99A6-4B40-A8AD-CFADA291D0D3}" destId="{ECCF3639-0424-974B-8A1E-7DB8A40F9C79}" srcOrd="0" destOrd="0" presId="urn:microsoft.com/office/officeart/2008/layout/AlternatingPictureCircles"/>
    <dgm:cxn modelId="{C32F3C19-3736-944F-A767-BDD8B953C328}" srcId="{342D1DF2-99A6-4B40-A8AD-CFADA291D0D3}" destId="{476E8B7E-5219-4040-BC20-44154A2D98C7}" srcOrd="0" destOrd="0" parTransId="{9FAD22E7-7202-FD42-A781-35D69CC541FE}" sibTransId="{264DC2DB-1E48-2A4C-B67D-2181960206FF}"/>
    <dgm:cxn modelId="{26A90C22-C123-3640-923E-1C8F6FC45F24}" srcId="{7FFA5063-13AC-DB4C-96B8-CF3DC51B6362}" destId="{2F139C0E-6CEE-7A41-B36D-72D9A0F3E8E8}" srcOrd="0" destOrd="0" parTransId="{57CC7605-6229-8744-9614-C0DE1668B822}" sibTransId="{A31FE4DF-88D9-9C46-995E-01FE03451FA0}"/>
    <dgm:cxn modelId="{4E88D427-0FF2-F649-8DE1-A637ECD12D43}" type="presOf" srcId="{2F139C0E-6CEE-7A41-B36D-72D9A0F3E8E8}" destId="{71E53D0C-7856-8548-BFBB-D266B8C04B40}" srcOrd="0" destOrd="1" presId="urn:microsoft.com/office/officeart/2008/layout/AlternatingPictureCircles"/>
    <dgm:cxn modelId="{B9B6B64A-AD2E-E440-8D80-7B7299278E80}" type="presOf" srcId="{7FFA5063-13AC-DB4C-96B8-CF3DC51B6362}" destId="{71E53D0C-7856-8548-BFBB-D266B8C04B40}" srcOrd="0" destOrd="0" presId="urn:microsoft.com/office/officeart/2008/layout/AlternatingPictureCircles"/>
    <dgm:cxn modelId="{10384C98-82FC-3149-9531-C004A95751A6}" type="presOf" srcId="{28E51D14-931B-AF4B-8C49-5D00455C44AF}" destId="{70CFB44C-927F-6F4A-B388-496AF78BFF70}" srcOrd="0" destOrd="0" presId="urn:microsoft.com/office/officeart/2008/layout/AlternatingPictureCircles"/>
    <dgm:cxn modelId="{F9C56798-E4B6-D94F-A2AF-2A957562EC59}" srcId="{28E51D14-931B-AF4B-8C49-5D00455C44AF}" destId="{342D1DF2-99A6-4B40-A8AD-CFADA291D0D3}" srcOrd="0" destOrd="0" parTransId="{D6B5B62C-1A5F-9642-9091-A7AA5C4AE729}" sibTransId="{BB6FE0C9-084D-ED43-94E0-13842318158D}"/>
    <dgm:cxn modelId="{1ACF359B-060B-DA42-9AA9-807F0CF0888E}" srcId="{28E51D14-931B-AF4B-8C49-5D00455C44AF}" destId="{7FFA5063-13AC-DB4C-96B8-CF3DC51B6362}" srcOrd="1" destOrd="0" parTransId="{2A899661-3A5B-DD4E-9CE4-678E6EF0EDDF}" sibTransId="{60DD25FF-7EDD-F74D-9B8A-31E112BEF9DF}"/>
    <dgm:cxn modelId="{CCE940AD-0B16-6B48-B094-D7154C57EBA1}" srcId="{28E51D14-931B-AF4B-8C49-5D00455C44AF}" destId="{CF9EC0C7-D689-2445-91F6-3D70844B990A}" srcOrd="2" destOrd="0" parTransId="{9849600E-3E7A-7147-AFD6-9DAEAEACB4D2}" sibTransId="{A8CC64D0-5035-2E4B-A07E-A48B2F9803E1}"/>
    <dgm:cxn modelId="{C953C6D0-B6E4-0142-8A0C-AAE48CB045C8}" type="presOf" srcId="{CF9EC0C7-D689-2445-91F6-3D70844B990A}" destId="{BB162A15-9D28-4A4B-BB80-300766626C02}" srcOrd="0" destOrd="0" presId="urn:microsoft.com/office/officeart/2008/layout/AlternatingPictureCircles"/>
    <dgm:cxn modelId="{316AE0F8-A6E4-8949-9DD5-08E7C5313B26}" type="presOf" srcId="{476E8B7E-5219-4040-BC20-44154A2D98C7}" destId="{ECCF3639-0424-974B-8A1E-7DB8A40F9C79}" srcOrd="0" destOrd="1" presId="urn:microsoft.com/office/officeart/2008/layout/AlternatingPictureCircles"/>
    <dgm:cxn modelId="{A0CFEC9E-3085-334F-A58D-E79C21D03B02}" type="presParOf" srcId="{70CFB44C-927F-6F4A-B388-496AF78BFF70}" destId="{93FA9571-A87E-3B4C-8802-3D125A80357B}" srcOrd="0" destOrd="0" presId="urn:microsoft.com/office/officeart/2008/layout/AlternatingPictureCircles"/>
    <dgm:cxn modelId="{16748A03-C8F5-384A-BCAB-92BE49278B24}" type="presParOf" srcId="{93FA9571-A87E-3B4C-8802-3D125A80357B}" destId="{DD3CDEA4-F464-1844-9E96-8D3E2580F460}" srcOrd="0" destOrd="0" presId="urn:microsoft.com/office/officeart/2008/layout/AlternatingPictureCircles"/>
    <dgm:cxn modelId="{7174265B-B9D9-B94E-9DA5-115E6CB8ABFE}" type="presParOf" srcId="{93FA9571-A87E-3B4C-8802-3D125A80357B}" destId="{D5108653-51D1-7A4E-A4DD-111058A19649}" srcOrd="1" destOrd="0" presId="urn:microsoft.com/office/officeart/2008/layout/AlternatingPictureCircles"/>
    <dgm:cxn modelId="{20A22CD8-4E08-0849-8C8C-2B41E364D487}" type="presParOf" srcId="{93FA9571-A87E-3B4C-8802-3D125A80357B}" destId="{ECCF3639-0424-974B-8A1E-7DB8A40F9C79}" srcOrd="2" destOrd="0" presId="urn:microsoft.com/office/officeart/2008/layout/AlternatingPictureCircles"/>
    <dgm:cxn modelId="{3C8748AA-F188-AC4F-A06E-4B02C2E23D62}" type="presParOf" srcId="{93FA9571-A87E-3B4C-8802-3D125A80357B}" destId="{B55DE95A-8F41-A642-96B5-3860B914D699}" srcOrd="3" destOrd="0" presId="urn:microsoft.com/office/officeart/2008/layout/AlternatingPictureCircles"/>
    <dgm:cxn modelId="{A3F9E85C-B14F-F240-80C0-79EA76F29FBF}" type="presParOf" srcId="{70CFB44C-927F-6F4A-B388-496AF78BFF70}" destId="{8681263D-B8C9-0746-89DA-5EB8E2FA36F1}" srcOrd="1" destOrd="0" presId="urn:microsoft.com/office/officeart/2008/layout/AlternatingPictureCircles"/>
    <dgm:cxn modelId="{4BE19620-68BB-C745-B713-C6E3385EFAC5}" type="presParOf" srcId="{8681263D-B8C9-0746-89DA-5EB8E2FA36F1}" destId="{C6B98A45-539B-3A4D-BC8C-CAC34C54BCD7}" srcOrd="0" destOrd="0" presId="urn:microsoft.com/office/officeart/2008/layout/AlternatingPictureCircles"/>
    <dgm:cxn modelId="{3D92C31E-5AFE-FF40-8F58-89359782C5C0}" type="presParOf" srcId="{8681263D-B8C9-0746-89DA-5EB8E2FA36F1}" destId="{57AFC98C-2C23-B542-B7AF-E1E10048974C}" srcOrd="1" destOrd="0" presId="urn:microsoft.com/office/officeart/2008/layout/AlternatingPictureCircles"/>
    <dgm:cxn modelId="{D2646367-646C-804D-97A5-AB26F393B142}" type="presParOf" srcId="{8681263D-B8C9-0746-89DA-5EB8E2FA36F1}" destId="{0CDD5F18-668E-254C-A59E-CFF1C14D72BC}" srcOrd="2" destOrd="0" presId="urn:microsoft.com/office/officeart/2008/layout/AlternatingPictureCircles"/>
    <dgm:cxn modelId="{5FF05C0B-6218-1B40-BE96-881C355B0C85}" type="presParOf" srcId="{70CFB44C-927F-6F4A-B388-496AF78BFF70}" destId="{A61A8380-3655-7C46-A67B-368F6B0196E1}" srcOrd="2" destOrd="0" presId="urn:microsoft.com/office/officeart/2008/layout/AlternatingPictureCircles"/>
    <dgm:cxn modelId="{46BA7EA8-99A4-4F4A-A06D-F84A63EBFB30}" type="presParOf" srcId="{A61A8380-3655-7C46-A67B-368F6B0196E1}" destId="{B0D75D09-AFB0-2C4E-95C9-FB1D0A025F9F}" srcOrd="0" destOrd="0" presId="urn:microsoft.com/office/officeart/2008/layout/AlternatingPictureCircles"/>
    <dgm:cxn modelId="{8ECC3679-95F8-C64F-9AB9-83A9CCE6CFBF}" type="presParOf" srcId="{A61A8380-3655-7C46-A67B-368F6B0196E1}" destId="{D6513145-1DF9-A449-8274-707A187BF928}" srcOrd="1" destOrd="0" presId="urn:microsoft.com/office/officeart/2008/layout/AlternatingPictureCircles"/>
    <dgm:cxn modelId="{8F9A5A27-6332-8743-946D-C863BFCD49BA}" type="presParOf" srcId="{A61A8380-3655-7C46-A67B-368F6B0196E1}" destId="{71E53D0C-7856-8548-BFBB-D266B8C04B40}" srcOrd="2" destOrd="0" presId="urn:microsoft.com/office/officeart/2008/layout/AlternatingPictureCircles"/>
    <dgm:cxn modelId="{E461D91F-ED03-B44F-9DE5-0128B45D9C62}" type="presParOf" srcId="{A61A8380-3655-7C46-A67B-368F6B0196E1}" destId="{E056D1D4-09E0-D94C-AB68-0B944FE36364}" srcOrd="3" destOrd="0" presId="urn:microsoft.com/office/officeart/2008/layout/AlternatingPictureCircles"/>
    <dgm:cxn modelId="{DE9BD0E0-77B8-454A-93C0-97D07DEC2D0C}" type="presParOf" srcId="{70CFB44C-927F-6F4A-B388-496AF78BFF70}" destId="{8C0A51B3-F29E-7543-A8B3-5EB0016446C8}" srcOrd="3" destOrd="0" presId="urn:microsoft.com/office/officeart/2008/layout/AlternatingPictureCircles"/>
    <dgm:cxn modelId="{8D8D6916-BD75-0C49-8B90-DD272AE390B9}" type="presParOf" srcId="{8C0A51B3-F29E-7543-A8B3-5EB0016446C8}" destId="{7D0B98BE-806E-8645-B3EF-28683CE63664}" srcOrd="0" destOrd="0" presId="urn:microsoft.com/office/officeart/2008/layout/AlternatingPictureCircles"/>
    <dgm:cxn modelId="{B73EFA6B-88BD-CB42-B0EC-9D65ED433AA9}" type="presParOf" srcId="{8C0A51B3-F29E-7543-A8B3-5EB0016446C8}" destId="{C880C338-D882-8A4A-BA66-084AEE88B7F6}" srcOrd="1" destOrd="0" presId="urn:microsoft.com/office/officeart/2008/layout/AlternatingPictureCircles"/>
    <dgm:cxn modelId="{EB200613-11F9-5248-AEA2-7B5897002DCA}" type="presParOf" srcId="{8C0A51B3-F29E-7543-A8B3-5EB0016446C8}" destId="{98E7D6EA-9FB6-0840-BCFE-2C4296897463}" srcOrd="2" destOrd="0" presId="urn:microsoft.com/office/officeart/2008/layout/AlternatingPictureCircles"/>
    <dgm:cxn modelId="{1E3CE8C5-E39F-0844-A580-DFFADC87A1A1}" type="presParOf" srcId="{70CFB44C-927F-6F4A-B388-496AF78BFF70}" destId="{BBEE501F-A011-DD43-BAD0-10D3C0B3238A}" srcOrd="4" destOrd="0" presId="urn:microsoft.com/office/officeart/2008/layout/AlternatingPictureCircles"/>
    <dgm:cxn modelId="{9D7FA62F-FA29-B241-9A9F-F67CA7BBA9CD}" type="presParOf" srcId="{BBEE501F-A011-DD43-BAD0-10D3C0B3238A}" destId="{865E5568-BFA6-B34A-AB4D-84AEBB0852FE}" srcOrd="0" destOrd="0" presId="urn:microsoft.com/office/officeart/2008/layout/AlternatingPictureCircles"/>
    <dgm:cxn modelId="{B064EF6B-0C6E-0145-B7D6-9AF8CCF775C7}" type="presParOf" srcId="{BBEE501F-A011-DD43-BAD0-10D3C0B3238A}" destId="{B25F8B98-F585-B04B-A796-876FE1F9E724}" srcOrd="1" destOrd="0" presId="urn:microsoft.com/office/officeart/2008/layout/AlternatingPictureCircles"/>
    <dgm:cxn modelId="{36DF5330-E8EB-4F4E-921B-337378FDFA27}" type="presParOf" srcId="{BBEE501F-A011-DD43-BAD0-10D3C0B3238A}" destId="{BB162A15-9D28-4A4B-BB80-300766626C02}" srcOrd="2" destOrd="0" presId="urn:microsoft.com/office/officeart/2008/layout/AlternatingPictureCircles"/>
    <dgm:cxn modelId="{C0A72154-519B-E440-A236-70EB4DA66812}" type="presParOf" srcId="{BBEE501F-A011-DD43-BAD0-10D3C0B3238A}" destId="{81C68BEC-4195-AB45-AB9F-A4C96D84D13E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CDEA4-F464-1844-9E96-8D3E2580F460}">
      <dsp:nvSpPr>
        <dsp:cNvPr id="0" name=""/>
        <dsp:cNvSpPr/>
      </dsp:nvSpPr>
      <dsp:spPr>
        <a:xfrm>
          <a:off x="2201254" y="3951"/>
          <a:ext cx="1343203" cy="1343181"/>
        </a:xfrm>
        <a:prstGeom prst="donut">
          <a:avLst>
            <a:gd name="adj" fmla="val 1101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08653-51D1-7A4E-A4DD-111058A19649}">
      <dsp:nvSpPr>
        <dsp:cNvPr id="0" name=""/>
        <dsp:cNvSpPr/>
      </dsp:nvSpPr>
      <dsp:spPr>
        <a:xfrm>
          <a:off x="891729" y="50962"/>
          <a:ext cx="1651863" cy="12491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F3639-0424-974B-8A1E-7DB8A40F9C79}">
      <dsp:nvSpPr>
        <dsp:cNvPr id="0" name=""/>
        <dsp:cNvSpPr/>
      </dsp:nvSpPr>
      <dsp:spPr>
        <a:xfrm>
          <a:off x="2314857" y="117542"/>
          <a:ext cx="1115997" cy="1116000"/>
        </a:xfrm>
        <a:prstGeom prst="ellipse">
          <a:avLst/>
        </a:prstGeom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Lucida Sans" panose="020B0602030504020204" pitchFamily="34" charset="77"/>
            </a:rPr>
            <a:t>Finches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Lucida Sans" panose="020B0602030504020204" pitchFamily="34" charset="77"/>
            </a:rPr>
            <a:t>Chaffinch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Lucida Sans" panose="020B0602030504020204" pitchFamily="34" charset="77"/>
            </a:rPr>
            <a:t>Goldfinch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Lucida Sans" panose="020B0602030504020204" pitchFamily="34" charset="77"/>
            </a:rPr>
            <a:t>Greenfinch</a:t>
          </a:r>
          <a:endParaRPr lang="en-GB" sz="1400" kern="1200" dirty="0">
            <a:latin typeface="Lucida Sans" panose="020B0602030504020204" pitchFamily="34" charset="77"/>
          </a:endParaRPr>
        </a:p>
      </dsp:txBody>
      <dsp:txXfrm>
        <a:off x="2478291" y="280976"/>
        <a:ext cx="789129" cy="789132"/>
      </dsp:txXfrm>
    </dsp:sp>
    <dsp:sp modelId="{57AFC98C-2C23-B542-B7AF-E1E10048974C}">
      <dsp:nvSpPr>
        <dsp:cNvPr id="0" name=""/>
        <dsp:cNvSpPr/>
      </dsp:nvSpPr>
      <dsp:spPr>
        <a:xfrm>
          <a:off x="2739328" y="1547425"/>
          <a:ext cx="267055" cy="267055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75D09-AFB0-2C4E-95C9-FB1D0A025F9F}">
      <dsp:nvSpPr>
        <dsp:cNvPr id="0" name=""/>
        <dsp:cNvSpPr/>
      </dsp:nvSpPr>
      <dsp:spPr>
        <a:xfrm>
          <a:off x="2201254" y="2014773"/>
          <a:ext cx="1343203" cy="1343181"/>
        </a:xfrm>
        <a:prstGeom prst="donut">
          <a:avLst>
            <a:gd name="adj" fmla="val 1101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13145-1DF9-A449-8274-707A187BF928}">
      <dsp:nvSpPr>
        <dsp:cNvPr id="0" name=""/>
        <dsp:cNvSpPr/>
      </dsp:nvSpPr>
      <dsp:spPr>
        <a:xfrm>
          <a:off x="2985807" y="2061796"/>
          <a:ext cx="1651863" cy="1249139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53D0C-7856-8548-BFBB-D266B8C04B40}">
      <dsp:nvSpPr>
        <dsp:cNvPr id="0" name=""/>
        <dsp:cNvSpPr/>
      </dsp:nvSpPr>
      <dsp:spPr>
        <a:xfrm>
          <a:off x="2314857" y="2128363"/>
          <a:ext cx="1115997" cy="1116000"/>
        </a:xfrm>
        <a:prstGeom prst="ellipse">
          <a:avLst/>
        </a:prstGeom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Warblers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Lucida Sans" panose="020B0602030504020204" pitchFamily="34" charset="77"/>
            </a:rPr>
            <a:t>Blackcap</a:t>
          </a:r>
          <a:endParaRPr lang="en-GB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Lucida Sans" panose="020B0602030504020204" pitchFamily="34" charset="77"/>
            <a:ea typeface="+mn-ea"/>
            <a:cs typeface="+mn-cs"/>
          </a:endParaRPr>
        </a:p>
      </dsp:txBody>
      <dsp:txXfrm>
        <a:off x="2478291" y="2291797"/>
        <a:ext cx="789129" cy="789132"/>
      </dsp:txXfrm>
    </dsp:sp>
    <dsp:sp modelId="{C880C338-D882-8A4A-BA66-084AEE88B7F6}">
      <dsp:nvSpPr>
        <dsp:cNvPr id="0" name=""/>
        <dsp:cNvSpPr/>
      </dsp:nvSpPr>
      <dsp:spPr>
        <a:xfrm>
          <a:off x="2739328" y="3558246"/>
          <a:ext cx="267055" cy="267055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E5568-BFA6-B34A-AB4D-84AEBB0852FE}">
      <dsp:nvSpPr>
        <dsp:cNvPr id="0" name=""/>
        <dsp:cNvSpPr/>
      </dsp:nvSpPr>
      <dsp:spPr>
        <a:xfrm>
          <a:off x="2201254" y="4025594"/>
          <a:ext cx="1343203" cy="1343182"/>
        </a:xfrm>
        <a:prstGeom prst="donut">
          <a:avLst>
            <a:gd name="adj" fmla="val 1101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F8B98-F585-B04B-A796-876FE1F9E724}">
      <dsp:nvSpPr>
        <dsp:cNvPr id="0" name=""/>
        <dsp:cNvSpPr/>
      </dsp:nvSpPr>
      <dsp:spPr>
        <a:xfrm>
          <a:off x="891729" y="4072605"/>
          <a:ext cx="1651863" cy="1249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62A15-9D28-4A4B-BB80-300766626C02}">
      <dsp:nvSpPr>
        <dsp:cNvPr id="0" name=""/>
        <dsp:cNvSpPr/>
      </dsp:nvSpPr>
      <dsp:spPr>
        <a:xfrm>
          <a:off x="2314857" y="4139185"/>
          <a:ext cx="1115997" cy="1116000"/>
        </a:xfrm>
        <a:prstGeom prst="ellipse">
          <a:avLst/>
        </a:prstGeom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Corvids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Carrion crow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Jackdaw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Magpie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Rook</a:t>
          </a:r>
          <a:endParaRPr lang="en-GB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Lucida Sans" panose="020B0602030504020204" pitchFamily="34" charset="77"/>
            <a:ea typeface="+mn-ea"/>
            <a:cs typeface="+mn-cs"/>
          </a:endParaRPr>
        </a:p>
      </dsp:txBody>
      <dsp:txXfrm>
        <a:off x="2478291" y="4302619"/>
        <a:ext cx="789129" cy="789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CDEA4-F464-1844-9E96-8D3E2580F460}">
      <dsp:nvSpPr>
        <dsp:cNvPr id="0" name=""/>
        <dsp:cNvSpPr/>
      </dsp:nvSpPr>
      <dsp:spPr>
        <a:xfrm>
          <a:off x="2197789" y="3971"/>
          <a:ext cx="1350021" cy="1350000"/>
        </a:xfrm>
        <a:prstGeom prst="donut">
          <a:avLst>
            <a:gd name="adj" fmla="val 1101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08653-51D1-7A4E-A4DD-111058A19649}">
      <dsp:nvSpPr>
        <dsp:cNvPr id="0" name=""/>
        <dsp:cNvSpPr/>
      </dsp:nvSpPr>
      <dsp:spPr>
        <a:xfrm>
          <a:off x="881617" y="51220"/>
          <a:ext cx="1660247" cy="1255479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F3639-0424-974B-8A1E-7DB8A40F9C79}">
      <dsp:nvSpPr>
        <dsp:cNvPr id="0" name=""/>
        <dsp:cNvSpPr/>
      </dsp:nvSpPr>
      <dsp:spPr>
        <a:xfrm>
          <a:off x="2314801" y="120971"/>
          <a:ext cx="1115997" cy="1116000"/>
        </a:xfrm>
        <a:prstGeom prst="ellipse">
          <a:avLst/>
        </a:prstGeom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Tits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Blue tit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Coal tit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Great tit</a:t>
          </a:r>
        </a:p>
      </dsp:txBody>
      <dsp:txXfrm>
        <a:off x="2478235" y="284405"/>
        <a:ext cx="789129" cy="789132"/>
      </dsp:txXfrm>
    </dsp:sp>
    <dsp:sp modelId="{57AFC98C-2C23-B542-B7AF-E1E10048974C}">
      <dsp:nvSpPr>
        <dsp:cNvPr id="0" name=""/>
        <dsp:cNvSpPr/>
      </dsp:nvSpPr>
      <dsp:spPr>
        <a:xfrm>
          <a:off x="2738594" y="1555280"/>
          <a:ext cx="268411" cy="268411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75D09-AFB0-2C4E-95C9-FB1D0A025F9F}">
      <dsp:nvSpPr>
        <dsp:cNvPr id="0" name=""/>
        <dsp:cNvSpPr/>
      </dsp:nvSpPr>
      <dsp:spPr>
        <a:xfrm>
          <a:off x="2197789" y="2024999"/>
          <a:ext cx="1350021" cy="1350000"/>
        </a:xfrm>
        <a:prstGeom prst="donut">
          <a:avLst>
            <a:gd name="adj" fmla="val 1101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13145-1DF9-A449-8274-707A187BF928}">
      <dsp:nvSpPr>
        <dsp:cNvPr id="0" name=""/>
        <dsp:cNvSpPr/>
      </dsp:nvSpPr>
      <dsp:spPr>
        <a:xfrm>
          <a:off x="3203734" y="2072249"/>
          <a:ext cx="1660247" cy="1255479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53D0C-7856-8548-BFBB-D266B8C04B40}">
      <dsp:nvSpPr>
        <dsp:cNvPr id="0" name=""/>
        <dsp:cNvSpPr/>
      </dsp:nvSpPr>
      <dsp:spPr>
        <a:xfrm>
          <a:off x="2314801" y="2141999"/>
          <a:ext cx="1115997" cy="1116000"/>
        </a:xfrm>
        <a:prstGeom prst="ellipse">
          <a:avLst/>
        </a:prstGeom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Thrushes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Blackbird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Song thrush</a:t>
          </a:r>
        </a:p>
      </dsp:txBody>
      <dsp:txXfrm>
        <a:off x="2478235" y="2305433"/>
        <a:ext cx="789129" cy="789132"/>
      </dsp:txXfrm>
    </dsp:sp>
    <dsp:sp modelId="{C880C338-D882-8A4A-BA66-084AEE88B7F6}">
      <dsp:nvSpPr>
        <dsp:cNvPr id="0" name=""/>
        <dsp:cNvSpPr/>
      </dsp:nvSpPr>
      <dsp:spPr>
        <a:xfrm>
          <a:off x="2738594" y="3576308"/>
          <a:ext cx="268411" cy="268411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E5568-BFA6-B34A-AB4D-84AEBB0852FE}">
      <dsp:nvSpPr>
        <dsp:cNvPr id="0" name=""/>
        <dsp:cNvSpPr/>
      </dsp:nvSpPr>
      <dsp:spPr>
        <a:xfrm>
          <a:off x="2197789" y="4046028"/>
          <a:ext cx="1350021" cy="1350000"/>
        </a:xfrm>
        <a:prstGeom prst="donut">
          <a:avLst>
            <a:gd name="adj" fmla="val 1101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F8B98-F585-B04B-A796-876FE1F9E724}">
      <dsp:nvSpPr>
        <dsp:cNvPr id="0" name=""/>
        <dsp:cNvSpPr/>
      </dsp:nvSpPr>
      <dsp:spPr>
        <a:xfrm>
          <a:off x="881617" y="4093277"/>
          <a:ext cx="1660247" cy="1255479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62A15-9D28-4A4B-BB80-300766626C02}">
      <dsp:nvSpPr>
        <dsp:cNvPr id="0" name=""/>
        <dsp:cNvSpPr/>
      </dsp:nvSpPr>
      <dsp:spPr>
        <a:xfrm>
          <a:off x="2314801" y="4163028"/>
          <a:ext cx="1115997" cy="1116000"/>
        </a:xfrm>
        <a:prstGeom prst="ellipse">
          <a:avLst/>
        </a:prstGeom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Starling</a:t>
          </a:r>
        </a:p>
      </dsp:txBody>
      <dsp:txXfrm>
        <a:off x="2478235" y="4326462"/>
        <a:ext cx="789129" cy="789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CDEA4-F464-1844-9E96-8D3E2580F460}">
      <dsp:nvSpPr>
        <dsp:cNvPr id="0" name=""/>
        <dsp:cNvSpPr/>
      </dsp:nvSpPr>
      <dsp:spPr>
        <a:xfrm>
          <a:off x="2197789" y="3971"/>
          <a:ext cx="1350021" cy="1350000"/>
        </a:xfrm>
        <a:prstGeom prst="donut">
          <a:avLst>
            <a:gd name="adj" fmla="val 1101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08653-51D1-7A4E-A4DD-111058A19649}">
      <dsp:nvSpPr>
        <dsp:cNvPr id="0" name=""/>
        <dsp:cNvSpPr/>
      </dsp:nvSpPr>
      <dsp:spPr>
        <a:xfrm>
          <a:off x="881617" y="51220"/>
          <a:ext cx="1660247" cy="1255479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F3639-0424-974B-8A1E-7DB8A40F9C79}">
      <dsp:nvSpPr>
        <dsp:cNvPr id="0" name=""/>
        <dsp:cNvSpPr/>
      </dsp:nvSpPr>
      <dsp:spPr>
        <a:xfrm>
          <a:off x="2314801" y="120971"/>
          <a:ext cx="1115997" cy="1116000"/>
        </a:xfrm>
        <a:prstGeom prst="ellipse">
          <a:avLst/>
        </a:prstGeom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Lucida Sans" panose="020B0602030504020204" pitchFamily="34" charset="77"/>
            </a:rPr>
            <a:t>Pigeons and doves</a:t>
          </a:r>
        </a:p>
        <a:p>
          <a:pPr marL="0" lvl="0" indent="-5715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Collared dove</a:t>
          </a:r>
        </a:p>
        <a:p>
          <a:pPr marL="0" lvl="0" indent="-5715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Wood pigeon</a:t>
          </a:r>
        </a:p>
      </dsp:txBody>
      <dsp:txXfrm>
        <a:off x="2478235" y="284405"/>
        <a:ext cx="789129" cy="789132"/>
      </dsp:txXfrm>
    </dsp:sp>
    <dsp:sp modelId="{57AFC98C-2C23-B542-B7AF-E1E10048974C}">
      <dsp:nvSpPr>
        <dsp:cNvPr id="0" name=""/>
        <dsp:cNvSpPr/>
      </dsp:nvSpPr>
      <dsp:spPr>
        <a:xfrm>
          <a:off x="2738594" y="1555280"/>
          <a:ext cx="268411" cy="268411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75D09-AFB0-2C4E-95C9-FB1D0A025F9F}">
      <dsp:nvSpPr>
        <dsp:cNvPr id="0" name=""/>
        <dsp:cNvSpPr/>
      </dsp:nvSpPr>
      <dsp:spPr>
        <a:xfrm>
          <a:off x="2197789" y="2024999"/>
          <a:ext cx="1350021" cy="1350000"/>
        </a:xfrm>
        <a:prstGeom prst="donut">
          <a:avLst>
            <a:gd name="adj" fmla="val 1101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13145-1DF9-A449-8274-707A187BF928}">
      <dsp:nvSpPr>
        <dsp:cNvPr id="0" name=""/>
        <dsp:cNvSpPr/>
      </dsp:nvSpPr>
      <dsp:spPr>
        <a:xfrm>
          <a:off x="3203734" y="2072249"/>
          <a:ext cx="1660247" cy="1255479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53D0C-7856-8548-BFBB-D266B8C04B40}">
      <dsp:nvSpPr>
        <dsp:cNvPr id="0" name=""/>
        <dsp:cNvSpPr/>
      </dsp:nvSpPr>
      <dsp:spPr>
        <a:xfrm>
          <a:off x="2314801" y="2141999"/>
          <a:ext cx="1115997" cy="1116000"/>
        </a:xfrm>
        <a:prstGeom prst="ellipse">
          <a:avLst/>
        </a:prstGeom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Accentors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Dunnock</a:t>
          </a:r>
        </a:p>
      </dsp:txBody>
      <dsp:txXfrm>
        <a:off x="2478235" y="2305433"/>
        <a:ext cx="789129" cy="789132"/>
      </dsp:txXfrm>
    </dsp:sp>
    <dsp:sp modelId="{C880C338-D882-8A4A-BA66-084AEE88B7F6}">
      <dsp:nvSpPr>
        <dsp:cNvPr id="0" name=""/>
        <dsp:cNvSpPr/>
      </dsp:nvSpPr>
      <dsp:spPr>
        <a:xfrm>
          <a:off x="2738594" y="3576308"/>
          <a:ext cx="268411" cy="268411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E5568-BFA6-B34A-AB4D-84AEBB0852FE}">
      <dsp:nvSpPr>
        <dsp:cNvPr id="0" name=""/>
        <dsp:cNvSpPr/>
      </dsp:nvSpPr>
      <dsp:spPr>
        <a:xfrm>
          <a:off x="2197789" y="4046028"/>
          <a:ext cx="1350021" cy="1350000"/>
        </a:xfrm>
        <a:prstGeom prst="donut">
          <a:avLst>
            <a:gd name="adj" fmla="val 1101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F8B98-F585-B04B-A796-876FE1F9E724}">
      <dsp:nvSpPr>
        <dsp:cNvPr id="0" name=""/>
        <dsp:cNvSpPr/>
      </dsp:nvSpPr>
      <dsp:spPr>
        <a:xfrm>
          <a:off x="881617" y="4093277"/>
          <a:ext cx="1660247" cy="12554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62A15-9D28-4A4B-BB80-300766626C02}">
      <dsp:nvSpPr>
        <dsp:cNvPr id="0" name=""/>
        <dsp:cNvSpPr/>
      </dsp:nvSpPr>
      <dsp:spPr>
        <a:xfrm>
          <a:off x="2314801" y="4163028"/>
          <a:ext cx="1115997" cy="1116000"/>
        </a:xfrm>
        <a:prstGeom prst="ellipse">
          <a:avLst/>
        </a:prstGeom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Long-tailed</a:t>
          </a:r>
          <a:r>
            <a:rPr lang="en-GB" sz="1200" kern="1200" dirty="0">
              <a:latin typeface="Lucida Sans" panose="020B0602030504020204" pitchFamily="34" charset="77"/>
            </a:rPr>
            <a:t> tit</a:t>
          </a:r>
        </a:p>
      </dsp:txBody>
      <dsp:txXfrm>
        <a:off x="2478235" y="4326462"/>
        <a:ext cx="789129" cy="7891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CDEA4-F464-1844-9E96-8D3E2580F460}">
      <dsp:nvSpPr>
        <dsp:cNvPr id="0" name=""/>
        <dsp:cNvSpPr/>
      </dsp:nvSpPr>
      <dsp:spPr>
        <a:xfrm>
          <a:off x="2197789" y="3971"/>
          <a:ext cx="1350021" cy="1350000"/>
        </a:xfrm>
        <a:prstGeom prst="donut">
          <a:avLst>
            <a:gd name="adj" fmla="val 1101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08653-51D1-7A4E-A4DD-111058A19649}">
      <dsp:nvSpPr>
        <dsp:cNvPr id="0" name=""/>
        <dsp:cNvSpPr/>
      </dsp:nvSpPr>
      <dsp:spPr>
        <a:xfrm>
          <a:off x="881617" y="51220"/>
          <a:ext cx="1660247" cy="1255479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F3639-0424-974B-8A1E-7DB8A40F9C79}">
      <dsp:nvSpPr>
        <dsp:cNvPr id="0" name=""/>
        <dsp:cNvSpPr/>
      </dsp:nvSpPr>
      <dsp:spPr>
        <a:xfrm>
          <a:off x="2314801" y="120971"/>
          <a:ext cx="1115997" cy="1116000"/>
        </a:xfrm>
        <a:prstGeom prst="ellipse">
          <a:avLst/>
        </a:prstGeom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Lucida Sans" panose="020B0602030504020204" pitchFamily="34" charset="77"/>
            </a:rPr>
            <a:t>Sparrows</a:t>
          </a:r>
          <a:endParaRPr lang="en-GB" sz="1000" kern="1200" dirty="0">
            <a:latin typeface="Lucida Sans" panose="020B0602030504020204" pitchFamily="34" charset="77"/>
          </a:endParaRPr>
        </a:p>
        <a:p>
          <a:pPr marL="0" lvl="0" indent="-5715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House sparrow</a:t>
          </a:r>
        </a:p>
      </dsp:txBody>
      <dsp:txXfrm>
        <a:off x="2478235" y="284405"/>
        <a:ext cx="789129" cy="789132"/>
      </dsp:txXfrm>
    </dsp:sp>
    <dsp:sp modelId="{57AFC98C-2C23-B542-B7AF-E1E10048974C}">
      <dsp:nvSpPr>
        <dsp:cNvPr id="0" name=""/>
        <dsp:cNvSpPr/>
      </dsp:nvSpPr>
      <dsp:spPr>
        <a:xfrm>
          <a:off x="2738594" y="1555280"/>
          <a:ext cx="268411" cy="268411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75D09-AFB0-2C4E-95C9-FB1D0A025F9F}">
      <dsp:nvSpPr>
        <dsp:cNvPr id="0" name=""/>
        <dsp:cNvSpPr/>
      </dsp:nvSpPr>
      <dsp:spPr>
        <a:xfrm>
          <a:off x="2197789" y="2024999"/>
          <a:ext cx="1350021" cy="1350000"/>
        </a:xfrm>
        <a:prstGeom prst="donut">
          <a:avLst>
            <a:gd name="adj" fmla="val 1101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13145-1DF9-A449-8274-707A187BF928}">
      <dsp:nvSpPr>
        <dsp:cNvPr id="0" name=""/>
        <dsp:cNvSpPr/>
      </dsp:nvSpPr>
      <dsp:spPr>
        <a:xfrm>
          <a:off x="3203734" y="2072249"/>
          <a:ext cx="1660247" cy="125547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53D0C-7856-8548-BFBB-D266B8C04B40}">
      <dsp:nvSpPr>
        <dsp:cNvPr id="0" name=""/>
        <dsp:cNvSpPr/>
      </dsp:nvSpPr>
      <dsp:spPr>
        <a:xfrm>
          <a:off x="2314801" y="2141999"/>
          <a:ext cx="1115997" cy="1116000"/>
        </a:xfrm>
        <a:prstGeom prst="ellipse">
          <a:avLst/>
        </a:prstGeom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Lucida Sans" panose="020B0602030504020204" pitchFamily="34" charset="77"/>
            </a:rPr>
            <a:t>Chats</a:t>
          </a:r>
          <a:endParaRPr lang="en-GB" sz="1000" kern="1200" dirty="0">
            <a:latin typeface="Lucida Sans" panose="020B0602030504020204" pitchFamily="34" charset="77"/>
          </a:endParaRPr>
        </a:p>
        <a:p>
          <a:pPr marL="0" lvl="0" indent="-5715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ucida Sans" panose="020B0602030504020204" pitchFamily="34" charset="77"/>
              <a:ea typeface="+mn-ea"/>
              <a:cs typeface="+mn-cs"/>
            </a:rPr>
            <a:t>Robin</a:t>
          </a:r>
        </a:p>
      </dsp:txBody>
      <dsp:txXfrm>
        <a:off x="2478235" y="2305433"/>
        <a:ext cx="789129" cy="789132"/>
      </dsp:txXfrm>
    </dsp:sp>
    <dsp:sp modelId="{C880C338-D882-8A4A-BA66-084AEE88B7F6}">
      <dsp:nvSpPr>
        <dsp:cNvPr id="0" name=""/>
        <dsp:cNvSpPr/>
      </dsp:nvSpPr>
      <dsp:spPr>
        <a:xfrm>
          <a:off x="2738594" y="3576308"/>
          <a:ext cx="268411" cy="268411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E5568-BFA6-B34A-AB4D-84AEBB0852FE}">
      <dsp:nvSpPr>
        <dsp:cNvPr id="0" name=""/>
        <dsp:cNvSpPr/>
      </dsp:nvSpPr>
      <dsp:spPr>
        <a:xfrm>
          <a:off x="2197789" y="4046028"/>
          <a:ext cx="1350021" cy="1350000"/>
        </a:xfrm>
        <a:prstGeom prst="donut">
          <a:avLst>
            <a:gd name="adj" fmla="val 1101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F8B98-F585-B04B-A796-876FE1F9E724}">
      <dsp:nvSpPr>
        <dsp:cNvPr id="0" name=""/>
        <dsp:cNvSpPr/>
      </dsp:nvSpPr>
      <dsp:spPr>
        <a:xfrm>
          <a:off x="881617" y="4093277"/>
          <a:ext cx="1660247" cy="1255479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62A15-9D28-4A4B-BB80-300766626C02}">
      <dsp:nvSpPr>
        <dsp:cNvPr id="0" name=""/>
        <dsp:cNvSpPr/>
      </dsp:nvSpPr>
      <dsp:spPr>
        <a:xfrm>
          <a:off x="2314801" y="4163028"/>
          <a:ext cx="1115997" cy="1116000"/>
        </a:xfrm>
        <a:prstGeom prst="ellipse">
          <a:avLst/>
        </a:prstGeom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Lucida Sans" panose="020B0602030504020204" pitchFamily="34" charset="77"/>
            <a:ea typeface="+mn-ea"/>
            <a:cs typeface="+mn-cs"/>
          </a:endParaRPr>
        </a:p>
      </dsp:txBody>
      <dsp:txXfrm>
        <a:off x="2478235" y="4326462"/>
        <a:ext cx="789129" cy="789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4D40D-1046-0A44-91C3-5DCBCD83493B}" type="datetimeFigureOut">
              <a:rPr lang="en-US" smtClean="0"/>
              <a:t>3/29/20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E12DA-1077-5D46-B2E4-55E40CF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4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E12DA-1077-5D46-B2E4-55E40CF578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7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6DF6-D7F3-D044-B143-4D2D63FA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573FC-6E54-2D45-9464-71DF36EB0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E545-FA6D-CD49-A033-23308CD4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A9E4-874D-A64A-A929-C6A640782B31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F47FC-A710-F647-BE69-BA9718F9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9CC74-2784-3349-8B31-44234730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7307-7752-4541-8DAC-B457DB000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0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832E-1EBD-4347-91E1-15FCC6D52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88D8C6-26E3-5144-BC91-B998B6FC7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D8D5-E714-4E4D-84BD-44C25EC5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A9E4-874D-A64A-A929-C6A640782B31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23615-3F16-9548-ACBC-B7EAC0DE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C7189-CED2-9245-83C3-EE00B6D6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7307-7752-4541-8DAC-B457DB000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5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DA0C64-2F35-F547-9430-51BE23932D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7E831-362B-4E45-B0BD-BABEEE22F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33FAD-F595-274D-90F4-AF86365E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A9E4-874D-A64A-A929-C6A640782B31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9B2EB-7EE1-1E42-A585-F22794ED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78134-9234-2C4A-BD6B-E96AA29D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7307-7752-4541-8DAC-B457DB000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097E2-CB80-EB4E-9A17-E6722F54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1E763-DAAD-5045-980D-7F0804405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5AE46-FE80-2F4F-AD7C-A6FFDBF0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A9E4-874D-A64A-A929-C6A640782B31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47037-6D66-0049-B0A8-A5E955639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27755-E435-6743-A640-794D858C1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7307-7752-4541-8DAC-B457DB000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6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6D269-7B58-E04B-B94C-A2790249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AC324-1306-284A-8C02-8F6B37464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06CDE-497D-4D49-846B-8F064F34D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A9E4-874D-A64A-A929-C6A640782B31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D501B-AEA7-3742-8019-64040310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27E38-70D6-AE4F-A3E3-8DF389B1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7307-7752-4541-8DAC-B457DB000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1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83B7-2091-D84B-88D3-4980CCEE9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436F8-0494-8F41-9063-D5C58D84C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60F23-B017-144F-A3B8-64CC6F505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4E63F-618E-B647-BFC3-15320AD98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A9E4-874D-A64A-A929-C6A640782B31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C5B89-A823-EB49-9E12-1682C6F05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1D685-1C57-6A4A-A89F-AAC94DABC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7307-7752-4541-8DAC-B457DB000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A942-FCD2-AD47-A161-3150C003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A641C-7FB2-1E48-B858-11B4A349E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E3A94-E7D8-EB45-B19D-F8AB2D715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C0B698-B35F-8E4A-9DD2-3B023E8A7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D8375-7DF6-B54A-B1AB-FA1E8697EE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11C50-E6C4-EC4D-89D4-24A7401BE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A9E4-874D-A64A-A929-C6A640782B31}" type="datetimeFigureOut">
              <a:rPr lang="en-US" smtClean="0"/>
              <a:t>3/29/20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D06AD6-EAAF-3840-BE8F-AF8856560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13B9DA-DCBB-634D-8C46-35160895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7307-7752-4541-8DAC-B457DB000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4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2811F-8137-D549-97E6-EA06B8F41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D624A-6C0E-6C45-9635-759B28B4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A9E4-874D-A64A-A929-C6A640782B31}" type="datetimeFigureOut">
              <a:rPr lang="en-US" smtClean="0"/>
              <a:t>3/29/20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D3352-B623-FE41-BFBB-71A1F68D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2896A-2E0B-694D-987F-CDE075760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7307-7752-4541-8DAC-B457DB000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2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73667-DF49-7047-80A5-204AD7B9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A9E4-874D-A64A-A929-C6A640782B31}" type="datetimeFigureOut">
              <a:rPr lang="en-US" smtClean="0"/>
              <a:t>3/29/20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5BCF6-EEB5-B641-9B2E-9AD1BF107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00C42-1620-A84C-84F5-8E0C70E5B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7307-7752-4541-8DAC-B457DB000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FB0B1-EB5B-EB42-B7A4-B2A8287A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5202F-8280-144B-AF9A-716A94DD8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555C9-5630-CE47-8551-BBEFA1066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D42F2-78A8-8B46-8824-1E457D76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A9E4-874D-A64A-A929-C6A640782B31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4C696-B300-EE4C-AF92-375430B7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1DE38-BE2B-9E40-A793-593D792F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7307-7752-4541-8DAC-B457DB000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9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83BE-7801-CB42-97C0-1F9E9C58B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FB4143-3611-FB4C-9C73-81D058D4E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D3FA2-F83C-5147-9C8C-015D00D14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AE3F-29EA-2546-8FEB-C2FA40F71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A9E4-874D-A64A-A929-C6A640782B31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19B74-C22C-6941-A0FF-F6FB87290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86B6D-53F2-194B-8E60-B9A7F4E3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7307-7752-4541-8DAC-B457DB000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9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2912D8-F335-E848-8C65-C5A52E27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33547-8777-9949-86F6-2EB790ED1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4B7D7-637B-DC46-9CF1-1644A21A3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3A9E4-874D-A64A-A929-C6A640782B31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3394-0AB6-4348-BA85-D78849CEC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4C5F6-AEE1-8F46-B540-1FBF7636F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17307-7752-4541-8DAC-B457DB000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1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hyperlink" Target="https://creativecommons.org/licenses/by/2.0" TargetMode="Externa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hyperlink" Target="https://commons.wikimedia.org/wiki/User:Smalljim" TargetMode="Externa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hyperlink" Target="https://www.flickr.com/people/77370075@N07" TargetMode="External"/><Relationship Id="rId33" Type="http://schemas.openxmlformats.org/officeDocument/2006/relationships/hyperlink" Target="https://creativecommons.org/licenses/by-sa/3.0" TargetMode="Externa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hyperlink" Target="http://photo-natur.de/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hyperlink" Target="https://creativecommons.org/licenses/by-sa/3.0/" TargetMode="External"/><Relationship Id="rId32" Type="http://schemas.openxmlformats.org/officeDocument/2006/relationships/hyperlink" Target="https://commons.wikimedia.org/wiki/User:Diliff" TargetMode="Externa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hyperlink" Target="https://commons.wikimedia.org/wiki/User:Baresi_franco" TargetMode="External"/><Relationship Id="rId28" Type="http://schemas.openxmlformats.org/officeDocument/2006/relationships/hyperlink" Target="https://creativecommons.org/licenses/by-sa/4.0" TargetMode="External"/><Relationship Id="rId36" Type="http://schemas.openxmlformats.org/officeDocument/2006/relationships/hyperlink" Target="https://commons.wikimedia.org/w/index.php?title=User:Remyymer&amp;action=edit&amp;redlink=1" TargetMode="Externa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hyperlink" Target="https://creativecommons.org/licenses/by-sa/2.0" TargetMode="Externa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openxmlformats.org/officeDocument/2006/relationships/hyperlink" Target="https://commons.wikimedia.org/wiki/User:Bengt_Nyman" TargetMode="External"/><Relationship Id="rId30" Type="http://schemas.openxmlformats.org/officeDocument/2006/relationships/hyperlink" Target="https://creativecommons.org/licenses/by-sa/2.5" TargetMode="External"/><Relationship Id="rId35" Type="http://schemas.openxmlformats.org/officeDocument/2006/relationships/hyperlink" Target="https://creativecommons.org/licenses/by/3.0" TargetMode="External"/><Relationship Id="rId8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 panose="020B0602030504020204" pitchFamily="34" charset="77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B8B92FF-C019-7F49-B558-787217A2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7" y="5356945"/>
            <a:ext cx="6801321" cy="12957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Lucida Sans" panose="020B0602030504020204" pitchFamily="34" charset="77"/>
              </a:rPr>
              <a:t>Big Garden Birdwatch 2020 </a:t>
            </a:r>
            <a:r>
              <a:rPr lang="en-US" sz="4000" b="1" kern="1200" dirty="0" err="1">
                <a:solidFill>
                  <a:schemeClr val="tx1"/>
                </a:solidFill>
                <a:latin typeface="Lucida Sans" panose="020B0602030504020204" pitchFamily="34" charset="77"/>
              </a:rPr>
              <a:t>Toft</a:t>
            </a:r>
            <a:r>
              <a:rPr lang="en-US" sz="4000" b="1" kern="1200" dirty="0">
                <a:solidFill>
                  <a:schemeClr val="tx1"/>
                </a:solidFill>
                <a:latin typeface="Lucida Sans" panose="020B0602030504020204" pitchFamily="34" charset="77"/>
              </a:rPr>
              <a:t> Spots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 panose="020B0602030504020204" pitchFamily="34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 panose="020B0602030504020204" pitchFamily="34" charset="77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 panose="020B0602030504020204" pitchFamily="34" charset="77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 panose="020B060203050402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7FE7E-3EA1-BE4A-BFB7-54112DD51D4F}"/>
              </a:ext>
            </a:extLst>
          </p:cNvPr>
          <p:cNvSpPr txBox="1"/>
          <p:nvPr/>
        </p:nvSpPr>
        <p:spPr>
          <a:xfrm>
            <a:off x="6923766" y="5585097"/>
            <a:ext cx="4836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Lucida Sans" panose="020B0602030504020204" pitchFamily="34" charset="77"/>
              </a:rPr>
              <a:t>With thanks to </a:t>
            </a:r>
          </a:p>
          <a:p>
            <a:r>
              <a:rPr lang="en-US" sz="1200" i="1" dirty="0">
                <a:latin typeface="Lucida Sans" panose="020B0602030504020204" pitchFamily="34" charset="77"/>
              </a:rPr>
              <a:t>Rebecca Buisson, Steve Pugh, Clive Sinclair and Martin Yeadon</a:t>
            </a:r>
          </a:p>
          <a:p>
            <a:r>
              <a:rPr lang="en-US" sz="1200" i="1" dirty="0">
                <a:latin typeface="Lucida Sans" panose="020B0602030504020204" pitchFamily="34" charset="77"/>
              </a:rPr>
              <a:t>4 spotters in 4 gardens for 1 hour on 25, 26 or 27 January</a:t>
            </a:r>
          </a:p>
          <a:p>
            <a:r>
              <a:rPr lang="en-US" sz="1200" i="1" dirty="0">
                <a:latin typeface="Lucida Sans" panose="020B0602030504020204" pitchFamily="34" charset="77"/>
              </a:rPr>
              <a:t>https://</a:t>
            </a:r>
            <a:r>
              <a:rPr lang="en-US" sz="1200" i="1" dirty="0" err="1">
                <a:latin typeface="Lucida Sans" panose="020B0602030504020204" pitchFamily="34" charset="77"/>
              </a:rPr>
              <a:t>www.rspb.org.uk</a:t>
            </a:r>
            <a:r>
              <a:rPr lang="en-US" sz="1200" i="1" dirty="0">
                <a:latin typeface="Lucida Sans" panose="020B0602030504020204" pitchFamily="34" charset="77"/>
              </a:rPr>
              <a:t>/birdwatch/ 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0DEA7D78-CF13-0442-9DD4-384E108D0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4002349"/>
              </p:ext>
            </p:extLst>
          </p:nvPr>
        </p:nvGraphicFramePr>
        <p:xfrm>
          <a:off x="-877149" y="-67363"/>
          <a:ext cx="5745712" cy="537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9991BCF6-518D-834B-88FB-B113F7B3DB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896678"/>
              </p:ext>
            </p:extLst>
          </p:nvPr>
        </p:nvGraphicFramePr>
        <p:xfrm>
          <a:off x="1867349" y="-67363"/>
          <a:ext cx="57456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CFD86305-9926-3D4E-BD37-BA41590581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5316982"/>
              </p:ext>
            </p:extLst>
          </p:nvPr>
        </p:nvGraphicFramePr>
        <p:xfrm>
          <a:off x="4611735" y="-67363"/>
          <a:ext cx="57456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170FBA3A-26E3-704B-9285-B473540F9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848099"/>
              </p:ext>
            </p:extLst>
          </p:nvPr>
        </p:nvGraphicFramePr>
        <p:xfrm>
          <a:off x="7356122" y="-67363"/>
          <a:ext cx="57456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4" name="Oval 4">
            <a:extLst>
              <a:ext uri="{FF2B5EF4-FFF2-40B4-BE49-F238E27FC236}">
                <a16:creationId xmlns:a16="http://schemas.microsoft.com/office/drawing/2014/main" id="{8A034935-1AB8-A340-9895-D1DE9CDB3BB4}"/>
              </a:ext>
            </a:extLst>
          </p:cNvPr>
          <p:cNvSpPr txBox="1"/>
          <p:nvPr/>
        </p:nvSpPr>
        <p:spPr>
          <a:xfrm>
            <a:off x="9757340" y="4351398"/>
            <a:ext cx="943164" cy="7445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100" kern="1200" dirty="0">
                <a:latin typeface="Lucida Sans" panose="020B0602030504020204" pitchFamily="34" charset="77"/>
              </a:rPr>
              <a:t>Woodpeckers</a:t>
            </a:r>
            <a:endParaRPr lang="en-GB" sz="1100" dirty="0">
              <a:latin typeface="Lucida Sans" panose="020B0602030504020204" pitchFamily="34" charset="77"/>
            </a:endParaRP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Lucida Sans" panose="020B0602030504020204" pitchFamily="34" charset="77"/>
              </a:rPr>
              <a:t>Great spotted woodpecker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Lucida Sans" panose="020B0602030504020204" pitchFamily="34" charset="77"/>
              </a:rPr>
              <a:t>Green woodpecker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458037-A1DA-C94C-B576-78705413D3AA}"/>
              </a:ext>
            </a:extLst>
          </p:cNvPr>
          <p:cNvSpPr txBox="1"/>
          <p:nvPr/>
        </p:nvSpPr>
        <p:spPr>
          <a:xfrm>
            <a:off x="10987" y="6578665"/>
            <a:ext cx="11933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Lucida Sans" panose="020B0602030504020204" pitchFamily="34" charset="77"/>
              </a:rPr>
              <a:t>Goldfinch, </a:t>
            </a:r>
            <a:r>
              <a:rPr lang="en-US" sz="800" i="1" dirty="0" err="1">
                <a:latin typeface="Lucida Sans" panose="020B0602030504020204" pitchFamily="34" charset="77"/>
              </a:rPr>
              <a:t>bluetit</a:t>
            </a:r>
            <a:r>
              <a:rPr lang="en-US" sz="800" i="1" dirty="0">
                <a:latin typeface="Lucida Sans" panose="020B0602030504020204" pitchFamily="34" charset="77"/>
              </a:rPr>
              <a:t>, robin </a:t>
            </a:r>
            <a:r>
              <a:rPr lang="en-GB" sz="800" dirty="0">
                <a:latin typeface="Lucida Sans" panose="020B0602030504020204" pitchFamily="34" charset="77"/>
              </a:rPr>
              <a:t>© </a:t>
            </a:r>
            <a:r>
              <a:rPr lang="en-GB" sz="800" dirty="0">
                <a:latin typeface="Lucida Sans" panose="020B0602030504020204" pitchFamily="34" charset="77"/>
                <a:hlinkClick r:id="rId23"/>
              </a:rPr>
              <a:t>Francis C. Franklin</a:t>
            </a:r>
            <a:r>
              <a:rPr lang="en-GB" sz="800" dirty="0">
                <a:latin typeface="Lucida Sans" panose="020B0602030504020204" pitchFamily="34" charset="77"/>
              </a:rPr>
              <a:t> / </a:t>
            </a:r>
            <a:r>
              <a:rPr lang="en-GB" sz="800" dirty="0">
                <a:latin typeface="Lucida Sans" panose="020B0602030504020204" pitchFamily="34" charset="77"/>
                <a:hlinkClick r:id="rId24"/>
              </a:rPr>
              <a:t>CC-BY-SA-3.0</a:t>
            </a:r>
            <a:r>
              <a:rPr lang="en-GB" sz="800" dirty="0">
                <a:latin typeface="Lucida Sans" panose="020B0602030504020204" pitchFamily="34" charset="77"/>
              </a:rPr>
              <a:t> Blackcap © </a:t>
            </a:r>
            <a:r>
              <a:rPr lang="en-GB" sz="800" dirty="0">
                <a:latin typeface="Lucida Sans" panose="020B0602030504020204" pitchFamily="34" charset="77"/>
                <a:hlinkClick r:id="rId25"/>
              </a:rPr>
              <a:t>Stefan Berndtsson</a:t>
            </a:r>
            <a:r>
              <a:rPr lang="en-GB" sz="800" dirty="0">
                <a:latin typeface="Lucida Sans" panose="020B0602030504020204" pitchFamily="34" charset="77"/>
              </a:rPr>
              <a:t> / </a:t>
            </a:r>
            <a:r>
              <a:rPr lang="en-GB" sz="800" dirty="0">
                <a:latin typeface="Lucida Sans" panose="020B0602030504020204" pitchFamily="34" charset="77"/>
                <a:hlinkClick r:id="rId26"/>
              </a:rPr>
              <a:t>CC BY 2.0</a:t>
            </a:r>
            <a:r>
              <a:rPr lang="en-GB" sz="800" dirty="0">
                <a:latin typeface="Lucida Sans" panose="020B0602030504020204" pitchFamily="34" charset="77"/>
              </a:rPr>
              <a:t> Jackdaw © </a:t>
            </a:r>
            <a:r>
              <a:rPr lang="en-GB" sz="800" dirty="0">
                <a:latin typeface="Lucida Sans" panose="020B0602030504020204" pitchFamily="34" charset="77"/>
                <a:hlinkClick r:id="rId27" tooltip="User:Bengt Nyman"/>
              </a:rPr>
              <a:t>Bengt Nyman</a:t>
            </a:r>
            <a:r>
              <a:rPr lang="en-GB" sz="800" dirty="0">
                <a:latin typeface="Lucida Sans" panose="020B0602030504020204" pitchFamily="34" charset="77"/>
              </a:rPr>
              <a:t> / </a:t>
            </a:r>
            <a:r>
              <a:rPr lang="en-GB" sz="800" dirty="0">
                <a:latin typeface="Lucida Sans" panose="020B0602030504020204" pitchFamily="34" charset="77"/>
                <a:hlinkClick r:id="rId28"/>
              </a:rPr>
              <a:t>CC BY-SA 4.0</a:t>
            </a:r>
            <a:r>
              <a:rPr lang="en-GB" sz="800" dirty="0">
                <a:latin typeface="Lucida Sans" panose="020B0602030504020204" pitchFamily="34" charset="77"/>
              </a:rPr>
              <a:t> Blackbird © </a:t>
            </a:r>
            <a:r>
              <a:rPr lang="en-GB" sz="800" dirty="0">
                <a:latin typeface="Lucida Sans" panose="020B0602030504020204" pitchFamily="34" charset="77"/>
                <a:hlinkClick r:id="rId29"/>
              </a:rPr>
              <a:t>Andreas Trepte</a:t>
            </a:r>
            <a:r>
              <a:rPr lang="en-GB" sz="800" dirty="0">
                <a:latin typeface="Lucida Sans" panose="020B0602030504020204" pitchFamily="34" charset="77"/>
              </a:rPr>
              <a:t> / </a:t>
            </a:r>
            <a:r>
              <a:rPr lang="en-GB" sz="800" dirty="0">
                <a:latin typeface="Lucida Sans" panose="020B0602030504020204" pitchFamily="34" charset="77"/>
                <a:hlinkClick r:id="rId30"/>
              </a:rPr>
              <a:t>CC BY-SA 2.5</a:t>
            </a:r>
            <a:r>
              <a:rPr lang="en-GB" sz="800" dirty="0">
                <a:latin typeface="Lucida Sans" panose="020B0602030504020204" pitchFamily="34" charset="77"/>
              </a:rPr>
              <a:t> Starling © Tim </a:t>
            </a:r>
            <a:r>
              <a:rPr lang="en-GB" sz="800" dirty="0" err="1">
                <a:latin typeface="Lucida Sans" panose="020B0602030504020204" pitchFamily="34" charset="77"/>
              </a:rPr>
              <a:t>Felce</a:t>
            </a:r>
            <a:r>
              <a:rPr lang="en-GB" sz="800" dirty="0">
                <a:latin typeface="Lucida Sans" panose="020B0602030504020204" pitchFamily="34" charset="77"/>
              </a:rPr>
              <a:t> / </a:t>
            </a:r>
            <a:r>
              <a:rPr lang="en-GB" sz="800" dirty="0">
                <a:latin typeface="Lucida Sans" panose="020B0602030504020204" pitchFamily="34" charset="77"/>
                <a:hlinkClick r:id="rId31"/>
              </a:rPr>
              <a:t>CC BY-SA 2.0</a:t>
            </a:r>
            <a:r>
              <a:rPr lang="en-GB" sz="800" dirty="0">
                <a:latin typeface="Lucida Sans" panose="020B0602030504020204" pitchFamily="34" charset="77"/>
              </a:rPr>
              <a:t> Collared dove © Dhaval </a:t>
            </a:r>
            <a:r>
              <a:rPr lang="en-GB" sz="800" dirty="0" err="1">
                <a:latin typeface="Lucida Sans" panose="020B0602030504020204" pitchFamily="34" charset="77"/>
              </a:rPr>
              <a:t>Vargiya</a:t>
            </a:r>
            <a:r>
              <a:rPr lang="en-GB" sz="800" dirty="0">
                <a:latin typeface="Lucida Sans" panose="020B0602030504020204" pitchFamily="34" charset="77"/>
              </a:rPr>
              <a:t> / </a:t>
            </a:r>
            <a:r>
              <a:rPr lang="en-GB" sz="800" dirty="0">
                <a:latin typeface="Lucida Sans" panose="020B0602030504020204" pitchFamily="34" charset="77"/>
                <a:hlinkClick r:id="rId28"/>
              </a:rPr>
              <a:t>CC BY-SA 4.0</a:t>
            </a:r>
            <a:r>
              <a:rPr lang="en-GB" sz="800" dirty="0">
                <a:latin typeface="Lucida Sans" panose="020B0602030504020204" pitchFamily="34" charset="77"/>
              </a:rPr>
              <a:t> Long-tailed tit © Dave Croker / </a:t>
            </a:r>
            <a:r>
              <a:rPr lang="en-GB" sz="800" dirty="0">
                <a:latin typeface="Lucida Sans" panose="020B0602030504020204" pitchFamily="34" charset="77"/>
                <a:hlinkClick r:id="rId31"/>
              </a:rPr>
              <a:t>CC BY-SA 2.0</a:t>
            </a:r>
            <a:r>
              <a:rPr lang="en-GB" sz="800" dirty="0">
                <a:latin typeface="Lucida Sans" panose="020B0602030504020204" pitchFamily="34" charset="77"/>
              </a:rPr>
              <a:t> House sparrow © </a:t>
            </a:r>
            <a:r>
              <a:rPr lang="en-GB" sz="800" dirty="0">
                <a:latin typeface="Lucida Sans" panose="020B0602030504020204" pitchFamily="34" charset="77"/>
                <a:hlinkClick r:id="rId32" tooltip="User:Diliff"/>
              </a:rPr>
              <a:t>Diliff</a:t>
            </a:r>
            <a:r>
              <a:rPr lang="en-GB" sz="800" dirty="0">
                <a:latin typeface="Lucida Sans" panose="020B0602030504020204" pitchFamily="34" charset="77"/>
              </a:rPr>
              <a:t> / </a:t>
            </a:r>
            <a:r>
              <a:rPr lang="en-GB" sz="800" dirty="0">
                <a:latin typeface="Lucida Sans" panose="020B0602030504020204" pitchFamily="34" charset="77"/>
                <a:hlinkClick r:id="rId33"/>
              </a:rPr>
              <a:t>CC BY-SA 3.0</a:t>
            </a:r>
            <a:r>
              <a:rPr lang="en-GB" sz="800" dirty="0">
                <a:latin typeface="Lucida Sans" panose="020B0602030504020204" pitchFamily="34" charset="77"/>
              </a:rPr>
              <a:t> Dunnock © </a:t>
            </a:r>
            <a:r>
              <a:rPr lang="en-GB" sz="800" dirty="0">
                <a:latin typeface="Lucida Sans" panose="020B0602030504020204" pitchFamily="34" charset="77"/>
                <a:hlinkClick r:id="rId34" tooltip="User:Smalljim"/>
              </a:rPr>
              <a:t>Smalljim</a:t>
            </a:r>
            <a:r>
              <a:rPr lang="en-GB" sz="800" dirty="0">
                <a:latin typeface="Lucida Sans" panose="020B0602030504020204" pitchFamily="34" charset="77"/>
              </a:rPr>
              <a:t> / </a:t>
            </a:r>
            <a:r>
              <a:rPr lang="en-GB" sz="800" dirty="0">
                <a:latin typeface="Lucida Sans" panose="020B0602030504020204" pitchFamily="34" charset="77"/>
                <a:hlinkClick r:id="rId35"/>
              </a:rPr>
              <a:t>CC BY 3.0</a:t>
            </a:r>
            <a:r>
              <a:rPr lang="en-GB" sz="800" dirty="0">
                <a:latin typeface="Lucida Sans" panose="020B0602030504020204" pitchFamily="34" charset="77"/>
              </a:rPr>
              <a:t> Green woodpecker © </a:t>
            </a:r>
            <a:r>
              <a:rPr lang="en-GB" sz="800" dirty="0">
                <a:latin typeface="Lucida Sans" panose="020B0602030504020204" pitchFamily="34" charset="77"/>
                <a:hlinkClick r:id="rId36" tooltip="User:Remyymer (page does not exist)"/>
              </a:rPr>
              <a:t>Remyymer</a:t>
            </a:r>
            <a:r>
              <a:rPr lang="en-GB" sz="800" dirty="0">
                <a:latin typeface="Lucida Sans" panose="020B0602030504020204" pitchFamily="34" charset="77"/>
              </a:rPr>
              <a:t> / </a:t>
            </a:r>
            <a:r>
              <a:rPr lang="en-GB" sz="800" dirty="0">
                <a:latin typeface="Lucida Sans" panose="020B0602030504020204" pitchFamily="34" charset="77"/>
                <a:hlinkClick r:id="rId28"/>
              </a:rPr>
              <a:t>CC BY-SA 4.0</a:t>
            </a:r>
            <a:endParaRPr lang="en-GB" sz="800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41032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179</Words>
  <Application>Microsoft Macintosh PowerPoint</Application>
  <PresentationFormat>Widescreen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Lucida Sans</vt:lpstr>
      <vt:lpstr>Office Theme</vt:lpstr>
      <vt:lpstr>Big Garden Birdwatch 2020 Toft Spots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Garden Birdwatch 2020 Toft Spots </dc:title>
  <dc:creator>Deborah Burrage</dc:creator>
  <cp:lastModifiedBy>Deborah Burrage</cp:lastModifiedBy>
  <cp:revision>45</cp:revision>
  <dcterms:created xsi:type="dcterms:W3CDTF">2020-03-14T15:33:41Z</dcterms:created>
  <dcterms:modified xsi:type="dcterms:W3CDTF">2020-03-29T14:09:21Z</dcterms:modified>
</cp:coreProperties>
</file>